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60" r:id="rId5"/>
    <p:sldId id="259" r:id="rId6"/>
    <p:sldId id="261" r:id="rId7"/>
    <p:sldId id="280" r:id="rId8"/>
    <p:sldId id="262" r:id="rId9"/>
    <p:sldId id="263" r:id="rId10"/>
    <p:sldId id="264" r:id="rId11"/>
    <p:sldId id="266" r:id="rId12"/>
    <p:sldId id="265"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81" r:id="rId26"/>
    <p:sldId id="279" r:id="rId27"/>
    <p:sldId id="282" r:id="rId28"/>
    <p:sldId id="283" r:id="rId29"/>
    <p:sldId id="284" r:id="rId3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5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6469"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notesViewPr>
    <p:cSldViewPr snapToGrid="0">
      <p:cViewPr varScale="1">
        <p:scale>
          <a:sx n="89" d="100"/>
          <a:sy n="89" d="100"/>
        </p:scale>
        <p:origin x="37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E34A0-DEA8-426C-974C-7970FB28847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it-IT"/>
        </a:p>
      </dgm:t>
    </dgm:pt>
    <dgm:pt modelId="{A5D9D69A-426E-4812-B47F-C37E5B33F44C}">
      <dgm:prSet phldrT="[Testo]"/>
      <dgm:spPr/>
      <dgm:t>
        <a:bodyPr/>
        <a:lstStyle/>
        <a:p>
          <a:r>
            <a:rPr lang="it-IT" dirty="0"/>
            <a:t>Inquinamento antropico</a:t>
          </a:r>
        </a:p>
      </dgm:t>
    </dgm:pt>
    <dgm:pt modelId="{F0D687FD-5F32-458C-9C41-5E10C861B51D}" type="parTrans" cxnId="{9495D942-558F-4BD5-809D-39AE61C7FF1E}">
      <dgm:prSet/>
      <dgm:spPr/>
      <dgm:t>
        <a:bodyPr/>
        <a:lstStyle/>
        <a:p>
          <a:endParaRPr lang="it-IT"/>
        </a:p>
      </dgm:t>
    </dgm:pt>
    <dgm:pt modelId="{0A1A3F38-146D-4C4D-9D32-C4850CC271A7}" type="sibTrans" cxnId="{9495D942-558F-4BD5-809D-39AE61C7FF1E}">
      <dgm:prSet/>
      <dgm:spPr/>
      <dgm:t>
        <a:bodyPr/>
        <a:lstStyle/>
        <a:p>
          <a:endParaRPr lang="it-IT"/>
        </a:p>
      </dgm:t>
    </dgm:pt>
    <dgm:pt modelId="{26CEF0D2-AFAF-428B-9EB0-878C8C3C989F}">
      <dgm:prSet phldrT="[Testo]"/>
      <dgm:spPr/>
      <dgm:t>
        <a:bodyPr/>
        <a:lstStyle/>
        <a:p>
          <a:r>
            <a:rPr lang="it-IT" dirty="0"/>
            <a:t>-mezzi di trasporto</a:t>
          </a:r>
        </a:p>
      </dgm:t>
    </dgm:pt>
    <dgm:pt modelId="{EBAC71B6-D908-4A3F-AFC3-E1269C27F358}" type="parTrans" cxnId="{EC3A3341-0C6D-4859-B6B3-8BBFF1346A6C}">
      <dgm:prSet/>
      <dgm:spPr/>
      <dgm:t>
        <a:bodyPr/>
        <a:lstStyle/>
        <a:p>
          <a:endParaRPr lang="it-IT"/>
        </a:p>
      </dgm:t>
    </dgm:pt>
    <dgm:pt modelId="{7A2F4E81-DC27-4D0A-ACFE-E2B8DE5E05C8}" type="sibTrans" cxnId="{EC3A3341-0C6D-4859-B6B3-8BBFF1346A6C}">
      <dgm:prSet/>
      <dgm:spPr/>
      <dgm:t>
        <a:bodyPr/>
        <a:lstStyle/>
        <a:p>
          <a:endParaRPr lang="it-IT"/>
        </a:p>
      </dgm:t>
    </dgm:pt>
    <dgm:pt modelId="{63727C71-EC84-4F0F-BAF1-96D383184049}">
      <dgm:prSet phldrT="[Testo]"/>
      <dgm:spPr/>
      <dgm:t>
        <a:bodyPr/>
        <a:lstStyle/>
        <a:p>
          <a:r>
            <a:rPr lang="it-IT" dirty="0"/>
            <a:t>-riscaldamenti domestici</a:t>
          </a:r>
        </a:p>
      </dgm:t>
    </dgm:pt>
    <dgm:pt modelId="{0A3DC0EB-70DB-42BE-AC07-8B7C542074A7}" type="parTrans" cxnId="{3B527770-9128-49F5-9666-4BA917C40DB9}">
      <dgm:prSet/>
      <dgm:spPr/>
      <dgm:t>
        <a:bodyPr/>
        <a:lstStyle/>
        <a:p>
          <a:endParaRPr lang="it-IT"/>
        </a:p>
      </dgm:t>
    </dgm:pt>
    <dgm:pt modelId="{A51478B2-169B-4ABD-A9C5-F28C63F53C57}" type="sibTrans" cxnId="{3B527770-9128-49F5-9666-4BA917C40DB9}">
      <dgm:prSet/>
      <dgm:spPr/>
      <dgm:t>
        <a:bodyPr/>
        <a:lstStyle/>
        <a:p>
          <a:endParaRPr lang="it-IT"/>
        </a:p>
      </dgm:t>
    </dgm:pt>
    <dgm:pt modelId="{6482ED8D-44B9-4A0B-8AF2-39F66284C203}">
      <dgm:prSet phldrT="[Testo]"/>
      <dgm:spPr/>
      <dgm:t>
        <a:bodyPr/>
        <a:lstStyle/>
        <a:p>
          <a:r>
            <a:rPr lang="it-IT" dirty="0"/>
            <a:t>idrico</a:t>
          </a:r>
        </a:p>
      </dgm:t>
    </dgm:pt>
    <dgm:pt modelId="{A05B33FC-08F2-4C67-8621-87EA99909627}" type="parTrans" cxnId="{418ECF8E-98A3-4DDB-A92A-5E2EFE7AEEB0}">
      <dgm:prSet/>
      <dgm:spPr/>
      <dgm:t>
        <a:bodyPr/>
        <a:lstStyle/>
        <a:p>
          <a:endParaRPr lang="it-IT"/>
        </a:p>
      </dgm:t>
    </dgm:pt>
    <dgm:pt modelId="{50EFAD81-DFAB-4E72-8754-96FA633970AF}" type="sibTrans" cxnId="{418ECF8E-98A3-4DDB-A92A-5E2EFE7AEEB0}">
      <dgm:prSet/>
      <dgm:spPr/>
      <dgm:t>
        <a:bodyPr/>
        <a:lstStyle/>
        <a:p>
          <a:endParaRPr lang="it-IT"/>
        </a:p>
      </dgm:t>
    </dgm:pt>
    <dgm:pt modelId="{823E4229-17D7-49B2-A1A6-E4F5CC0EC222}">
      <dgm:prSet phldrT="[Testo]"/>
      <dgm:spPr/>
      <dgm:t>
        <a:bodyPr/>
        <a:lstStyle/>
        <a:p>
          <a:r>
            <a:rPr lang="it-IT" dirty="0"/>
            <a:t>-scarichi urbani</a:t>
          </a:r>
        </a:p>
      </dgm:t>
    </dgm:pt>
    <dgm:pt modelId="{CC0F1462-4FD1-4E12-A5F0-9C11AA56861C}" type="parTrans" cxnId="{9F99EB88-C11D-4A7A-8010-57CE114DDFCF}">
      <dgm:prSet/>
      <dgm:spPr/>
      <dgm:t>
        <a:bodyPr/>
        <a:lstStyle/>
        <a:p>
          <a:endParaRPr lang="it-IT"/>
        </a:p>
      </dgm:t>
    </dgm:pt>
    <dgm:pt modelId="{364544A6-982B-403C-A435-72C5752A1466}" type="sibTrans" cxnId="{9F99EB88-C11D-4A7A-8010-57CE114DDFCF}">
      <dgm:prSet/>
      <dgm:spPr/>
      <dgm:t>
        <a:bodyPr/>
        <a:lstStyle/>
        <a:p>
          <a:endParaRPr lang="it-IT"/>
        </a:p>
      </dgm:t>
    </dgm:pt>
    <dgm:pt modelId="{1590D500-E877-47D5-A7B6-F4480B2C33E9}">
      <dgm:prSet phldrT="[Testo]"/>
      <dgm:spPr/>
      <dgm:t>
        <a:bodyPr/>
        <a:lstStyle/>
        <a:p>
          <a:r>
            <a:rPr lang="it-IT" dirty="0"/>
            <a:t>-industrie</a:t>
          </a:r>
        </a:p>
      </dgm:t>
    </dgm:pt>
    <dgm:pt modelId="{E20F1C74-7712-45AA-9CE9-5B206E0E7734}" type="parTrans" cxnId="{ECF2C961-9519-466F-9CED-E49E699C75BC}">
      <dgm:prSet/>
      <dgm:spPr/>
      <dgm:t>
        <a:bodyPr/>
        <a:lstStyle/>
        <a:p>
          <a:endParaRPr lang="it-IT"/>
        </a:p>
      </dgm:t>
    </dgm:pt>
    <dgm:pt modelId="{C45C516C-0B2F-42C1-881F-9783F5E51443}" type="sibTrans" cxnId="{ECF2C961-9519-466F-9CED-E49E699C75BC}">
      <dgm:prSet/>
      <dgm:spPr/>
      <dgm:t>
        <a:bodyPr/>
        <a:lstStyle/>
        <a:p>
          <a:endParaRPr lang="it-IT"/>
        </a:p>
      </dgm:t>
    </dgm:pt>
    <dgm:pt modelId="{1649DB97-B1B1-4AA6-AD4A-86382EF96A67}">
      <dgm:prSet phldrT="[Testo]"/>
      <dgm:spPr/>
      <dgm:t>
        <a:bodyPr/>
        <a:lstStyle/>
        <a:p>
          <a:r>
            <a:rPr lang="it-IT" dirty="0"/>
            <a:t>Del suolo</a:t>
          </a:r>
        </a:p>
      </dgm:t>
    </dgm:pt>
    <dgm:pt modelId="{95BABF63-B530-4964-B5A8-52313BF1DB63}" type="parTrans" cxnId="{3B35B77E-BEDC-461E-84EE-EBB77922FA42}">
      <dgm:prSet/>
      <dgm:spPr/>
      <dgm:t>
        <a:bodyPr/>
        <a:lstStyle/>
        <a:p>
          <a:endParaRPr lang="it-IT"/>
        </a:p>
      </dgm:t>
    </dgm:pt>
    <dgm:pt modelId="{391B3451-234C-4FF7-97C2-1D24AFE40C0E}" type="sibTrans" cxnId="{3B35B77E-BEDC-461E-84EE-EBB77922FA42}">
      <dgm:prSet/>
      <dgm:spPr/>
      <dgm:t>
        <a:bodyPr/>
        <a:lstStyle/>
        <a:p>
          <a:endParaRPr lang="it-IT"/>
        </a:p>
      </dgm:t>
    </dgm:pt>
    <dgm:pt modelId="{54A8A38F-11D9-4AB4-ABA0-D84885FCE430}">
      <dgm:prSet phldrT="[Testo]"/>
      <dgm:spPr/>
      <dgm:t>
        <a:bodyPr/>
        <a:lstStyle/>
        <a:p>
          <a:r>
            <a:rPr lang="it-IT" dirty="0"/>
            <a:t>atmosferico</a:t>
          </a:r>
        </a:p>
      </dgm:t>
    </dgm:pt>
    <dgm:pt modelId="{60ECCA68-C4D5-41CE-AA46-88A6C4FA5B44}" type="parTrans" cxnId="{7E174CE6-DC6B-4759-BA33-9A68638C95E6}">
      <dgm:prSet/>
      <dgm:spPr/>
      <dgm:t>
        <a:bodyPr/>
        <a:lstStyle/>
        <a:p>
          <a:endParaRPr lang="it-IT"/>
        </a:p>
      </dgm:t>
    </dgm:pt>
    <dgm:pt modelId="{422D58D6-F845-4F6F-A703-5E5B349FB754}" type="sibTrans" cxnId="{7E174CE6-DC6B-4759-BA33-9A68638C95E6}">
      <dgm:prSet/>
      <dgm:spPr/>
      <dgm:t>
        <a:bodyPr/>
        <a:lstStyle/>
        <a:p>
          <a:endParaRPr lang="it-IT"/>
        </a:p>
      </dgm:t>
    </dgm:pt>
    <dgm:pt modelId="{13444762-9897-4AE2-80A2-3AC863504F53}">
      <dgm:prSet phldrT="[Testo]"/>
      <dgm:spPr/>
      <dgm:t>
        <a:bodyPr/>
        <a:lstStyle/>
        <a:p>
          <a:r>
            <a:rPr lang="it-IT" dirty="0"/>
            <a:t>-agricoltura</a:t>
          </a:r>
        </a:p>
      </dgm:t>
    </dgm:pt>
    <dgm:pt modelId="{2E8C3591-5FB5-42AA-A8C3-0ADC82C65F18}" type="parTrans" cxnId="{6A2F478B-BFEB-43A8-AF5B-48C647576655}">
      <dgm:prSet/>
      <dgm:spPr/>
      <dgm:t>
        <a:bodyPr/>
        <a:lstStyle/>
        <a:p>
          <a:endParaRPr lang="it-IT"/>
        </a:p>
      </dgm:t>
    </dgm:pt>
    <dgm:pt modelId="{BBE6A50A-6C3A-4966-AABB-C769AF74D7E1}" type="sibTrans" cxnId="{6A2F478B-BFEB-43A8-AF5B-48C647576655}">
      <dgm:prSet/>
      <dgm:spPr/>
      <dgm:t>
        <a:bodyPr/>
        <a:lstStyle/>
        <a:p>
          <a:endParaRPr lang="it-IT"/>
        </a:p>
      </dgm:t>
    </dgm:pt>
    <dgm:pt modelId="{63DE2815-236C-4590-92B5-28ECD596C61E}">
      <dgm:prSet phldrT="[Testo]"/>
      <dgm:spPr/>
      <dgm:t>
        <a:bodyPr/>
        <a:lstStyle/>
        <a:p>
          <a:r>
            <a:rPr lang="it-IT" dirty="0"/>
            <a:t>- industrie</a:t>
          </a:r>
        </a:p>
      </dgm:t>
    </dgm:pt>
    <dgm:pt modelId="{16EEFB73-6805-4998-8F7A-83DEE79E5712}" type="parTrans" cxnId="{2E404E70-A58C-4B34-88FA-7D3BAF44DE53}">
      <dgm:prSet/>
      <dgm:spPr/>
      <dgm:t>
        <a:bodyPr/>
        <a:lstStyle/>
        <a:p>
          <a:endParaRPr lang="it-IT"/>
        </a:p>
      </dgm:t>
    </dgm:pt>
    <dgm:pt modelId="{4A0DC7BC-90E9-4E8E-8B1F-E4B7DA135E3D}" type="sibTrans" cxnId="{2E404E70-A58C-4B34-88FA-7D3BAF44DE53}">
      <dgm:prSet/>
      <dgm:spPr/>
      <dgm:t>
        <a:bodyPr/>
        <a:lstStyle/>
        <a:p>
          <a:endParaRPr lang="it-IT"/>
        </a:p>
      </dgm:t>
    </dgm:pt>
    <dgm:pt modelId="{F2783B9F-41AA-403A-8E9B-A7E173F04531}" type="pres">
      <dgm:prSet presAssocID="{A16E34A0-DEA8-426C-974C-7970FB288471}" presName="diagram" presStyleCnt="0">
        <dgm:presLayoutVars>
          <dgm:chPref val="1"/>
          <dgm:dir/>
          <dgm:animOne val="branch"/>
          <dgm:animLvl val="lvl"/>
          <dgm:resizeHandles val="exact"/>
        </dgm:presLayoutVars>
      </dgm:prSet>
      <dgm:spPr/>
    </dgm:pt>
    <dgm:pt modelId="{3B546B48-985D-41BC-B0B1-F64B5678FE2F}" type="pres">
      <dgm:prSet presAssocID="{A5D9D69A-426E-4812-B47F-C37E5B33F44C}" presName="root1" presStyleCnt="0"/>
      <dgm:spPr/>
    </dgm:pt>
    <dgm:pt modelId="{F9646C55-B17B-4213-882F-F0ADD1D90BAA}" type="pres">
      <dgm:prSet presAssocID="{A5D9D69A-426E-4812-B47F-C37E5B33F44C}" presName="LevelOneTextNode" presStyleLbl="node0" presStyleIdx="0" presStyleCnt="1" custLinFactNeighborX="-20096" custLinFactNeighborY="23576">
        <dgm:presLayoutVars>
          <dgm:chPref val="3"/>
        </dgm:presLayoutVars>
      </dgm:prSet>
      <dgm:spPr>
        <a:prstGeom prst="flowChartPunchedTape">
          <a:avLst/>
        </a:prstGeom>
      </dgm:spPr>
    </dgm:pt>
    <dgm:pt modelId="{001A8702-9CAE-4338-9F2F-2E1A53CFD18A}" type="pres">
      <dgm:prSet presAssocID="{A5D9D69A-426E-4812-B47F-C37E5B33F44C}" presName="level2hierChild" presStyleCnt="0"/>
      <dgm:spPr/>
    </dgm:pt>
    <dgm:pt modelId="{CDEC6F38-2106-4296-A829-3A0772770C5E}" type="pres">
      <dgm:prSet presAssocID="{95BABF63-B530-4964-B5A8-52313BF1DB63}" presName="conn2-1" presStyleLbl="parChTrans1D2" presStyleIdx="0" presStyleCnt="3"/>
      <dgm:spPr/>
    </dgm:pt>
    <dgm:pt modelId="{7FEC3BF7-556A-4AFE-8E0E-861E82EE1595}" type="pres">
      <dgm:prSet presAssocID="{95BABF63-B530-4964-B5A8-52313BF1DB63}" presName="connTx" presStyleLbl="parChTrans1D2" presStyleIdx="0" presStyleCnt="3"/>
      <dgm:spPr/>
    </dgm:pt>
    <dgm:pt modelId="{C1AB89AD-CFEA-40D8-874C-D1382B61ABD4}" type="pres">
      <dgm:prSet presAssocID="{1649DB97-B1B1-4AA6-AD4A-86382EF96A67}" presName="root2" presStyleCnt="0"/>
      <dgm:spPr/>
    </dgm:pt>
    <dgm:pt modelId="{CCBDB004-1D28-4D6A-9773-634C084C1C3A}" type="pres">
      <dgm:prSet presAssocID="{1649DB97-B1B1-4AA6-AD4A-86382EF96A67}" presName="LevelTwoTextNode" presStyleLbl="node2" presStyleIdx="0" presStyleCnt="3" custLinFactNeighborX="-23465" custLinFactNeighborY="44269">
        <dgm:presLayoutVars>
          <dgm:chPref val="3"/>
        </dgm:presLayoutVars>
      </dgm:prSet>
      <dgm:spPr>
        <a:prstGeom prst="flowChartOnlineStorage">
          <a:avLst/>
        </a:prstGeom>
      </dgm:spPr>
    </dgm:pt>
    <dgm:pt modelId="{59293F9E-00FF-4681-9330-245089428131}" type="pres">
      <dgm:prSet presAssocID="{1649DB97-B1B1-4AA6-AD4A-86382EF96A67}" presName="level3hierChild" presStyleCnt="0"/>
      <dgm:spPr/>
    </dgm:pt>
    <dgm:pt modelId="{05B159A1-05E7-46FA-AAA2-D11BB86A6E16}" type="pres">
      <dgm:prSet presAssocID="{60ECCA68-C4D5-41CE-AA46-88A6C4FA5B44}" presName="conn2-1" presStyleLbl="parChTrans1D2" presStyleIdx="1" presStyleCnt="3"/>
      <dgm:spPr/>
    </dgm:pt>
    <dgm:pt modelId="{71B12AC6-A123-4D70-BE08-3DCEB294505A}" type="pres">
      <dgm:prSet presAssocID="{60ECCA68-C4D5-41CE-AA46-88A6C4FA5B44}" presName="connTx" presStyleLbl="parChTrans1D2" presStyleIdx="1" presStyleCnt="3"/>
      <dgm:spPr/>
    </dgm:pt>
    <dgm:pt modelId="{9F7E30AF-0B9A-4DD6-AF4C-08E1FD1650AF}" type="pres">
      <dgm:prSet presAssocID="{54A8A38F-11D9-4AB4-ABA0-D84885FCE430}" presName="root2" presStyleCnt="0"/>
      <dgm:spPr/>
    </dgm:pt>
    <dgm:pt modelId="{6C8FF5F4-93BD-4CCD-ADC6-8F7678586E04}" type="pres">
      <dgm:prSet presAssocID="{54A8A38F-11D9-4AB4-ABA0-D84885FCE430}" presName="LevelTwoTextNode" presStyleLbl="node2" presStyleIdx="1" presStyleCnt="3" custLinFactNeighborX="-20197" custLinFactNeighborY="70599">
        <dgm:presLayoutVars>
          <dgm:chPref val="3"/>
        </dgm:presLayoutVars>
      </dgm:prSet>
      <dgm:spPr>
        <a:prstGeom prst="flowChartOnlineStorage">
          <a:avLst/>
        </a:prstGeom>
      </dgm:spPr>
    </dgm:pt>
    <dgm:pt modelId="{179E6337-5904-41CF-8E3A-774DDF86441D}" type="pres">
      <dgm:prSet presAssocID="{54A8A38F-11D9-4AB4-ABA0-D84885FCE430}" presName="level3hierChild" presStyleCnt="0"/>
      <dgm:spPr/>
    </dgm:pt>
    <dgm:pt modelId="{E8B2C5CC-4940-4156-8DE5-81A99D901DF7}" type="pres">
      <dgm:prSet presAssocID="{EBAC71B6-D908-4A3F-AFC3-E1269C27F358}" presName="conn2-1" presStyleLbl="parChTrans1D3" presStyleIdx="0" presStyleCnt="6"/>
      <dgm:spPr/>
    </dgm:pt>
    <dgm:pt modelId="{ED0693CC-69F5-4FC8-9938-2D1A8A858338}" type="pres">
      <dgm:prSet presAssocID="{EBAC71B6-D908-4A3F-AFC3-E1269C27F358}" presName="connTx" presStyleLbl="parChTrans1D3" presStyleIdx="0" presStyleCnt="6"/>
      <dgm:spPr/>
    </dgm:pt>
    <dgm:pt modelId="{D55FF5E1-7C9E-45C9-A19F-B7D784CF5F97}" type="pres">
      <dgm:prSet presAssocID="{26CEF0D2-AFAF-428B-9EB0-878C8C3C989F}" presName="root2" presStyleCnt="0"/>
      <dgm:spPr/>
    </dgm:pt>
    <dgm:pt modelId="{A1EB4C53-807D-456B-B6B5-49BE741A8F2B}" type="pres">
      <dgm:prSet presAssocID="{26CEF0D2-AFAF-428B-9EB0-878C8C3C989F}" presName="LevelTwoTextNode" presStyleLbl="node3" presStyleIdx="0" presStyleCnt="6" custScaleX="58090" custScaleY="51688" custLinFactY="4897" custLinFactNeighborX="-36366" custLinFactNeighborY="100000">
        <dgm:presLayoutVars>
          <dgm:chPref val="3"/>
        </dgm:presLayoutVars>
      </dgm:prSet>
      <dgm:spPr/>
    </dgm:pt>
    <dgm:pt modelId="{28E4C0E8-2C08-463E-B11E-5A92D38FD639}" type="pres">
      <dgm:prSet presAssocID="{26CEF0D2-AFAF-428B-9EB0-878C8C3C989F}" presName="level3hierChild" presStyleCnt="0"/>
      <dgm:spPr/>
    </dgm:pt>
    <dgm:pt modelId="{12ED70C1-3FBD-496B-9C49-F1BFA52E2992}" type="pres">
      <dgm:prSet presAssocID="{E20F1C74-7712-45AA-9CE9-5B206E0E7734}" presName="conn2-1" presStyleLbl="parChTrans1D3" presStyleIdx="1" presStyleCnt="6"/>
      <dgm:spPr/>
    </dgm:pt>
    <dgm:pt modelId="{C4204C28-0073-48B3-8CD1-8A9AD8C28C55}" type="pres">
      <dgm:prSet presAssocID="{E20F1C74-7712-45AA-9CE9-5B206E0E7734}" presName="connTx" presStyleLbl="parChTrans1D3" presStyleIdx="1" presStyleCnt="6"/>
      <dgm:spPr/>
    </dgm:pt>
    <dgm:pt modelId="{1EC46C29-C3AC-4251-83B1-FDB3C8CE695B}" type="pres">
      <dgm:prSet presAssocID="{1590D500-E877-47D5-A7B6-F4480B2C33E9}" presName="root2" presStyleCnt="0"/>
      <dgm:spPr/>
    </dgm:pt>
    <dgm:pt modelId="{0E8F02AB-1790-47CD-A37C-CDCFFC5569D1}" type="pres">
      <dgm:prSet presAssocID="{1590D500-E877-47D5-A7B6-F4480B2C33E9}" presName="LevelTwoTextNode" presStyleLbl="node3" presStyleIdx="1" presStyleCnt="6" custAng="10800000" custFlipVert="1" custScaleX="56226" custScaleY="47765" custLinFactNeighborX="32635" custLinFactNeighborY="76997">
        <dgm:presLayoutVars>
          <dgm:chPref val="3"/>
        </dgm:presLayoutVars>
      </dgm:prSet>
      <dgm:spPr/>
    </dgm:pt>
    <dgm:pt modelId="{D9BE7F20-BE3B-4638-B8E8-D5AF6DD9D5C9}" type="pres">
      <dgm:prSet presAssocID="{1590D500-E877-47D5-A7B6-F4480B2C33E9}" presName="level3hierChild" presStyleCnt="0"/>
      <dgm:spPr/>
    </dgm:pt>
    <dgm:pt modelId="{E8ABA35E-368F-4A22-8AE3-B431CC4B7366}" type="pres">
      <dgm:prSet presAssocID="{0A3DC0EB-70DB-42BE-AC07-8B7C542074A7}" presName="conn2-1" presStyleLbl="parChTrans1D3" presStyleIdx="2" presStyleCnt="6"/>
      <dgm:spPr/>
    </dgm:pt>
    <dgm:pt modelId="{3E3FBB02-99BE-4DEC-AD43-5FFBA09EE21D}" type="pres">
      <dgm:prSet presAssocID="{0A3DC0EB-70DB-42BE-AC07-8B7C542074A7}" presName="connTx" presStyleLbl="parChTrans1D3" presStyleIdx="2" presStyleCnt="6"/>
      <dgm:spPr/>
    </dgm:pt>
    <dgm:pt modelId="{892016C5-7C01-4922-B691-85C8972D411B}" type="pres">
      <dgm:prSet presAssocID="{63727C71-EC84-4F0F-BAF1-96D383184049}" presName="root2" presStyleCnt="0"/>
      <dgm:spPr/>
    </dgm:pt>
    <dgm:pt modelId="{4EC64FD9-5547-465A-80BC-EBF1D3B14D49}" type="pres">
      <dgm:prSet presAssocID="{63727C71-EC84-4F0F-BAF1-96D383184049}" presName="LevelTwoTextNode" presStyleLbl="node3" presStyleIdx="2" presStyleCnt="6" custScaleX="57738" custScaleY="54895" custLinFactNeighborX="-34718" custLinFactNeighborY="44393">
        <dgm:presLayoutVars>
          <dgm:chPref val="3"/>
        </dgm:presLayoutVars>
      </dgm:prSet>
      <dgm:spPr/>
    </dgm:pt>
    <dgm:pt modelId="{3A2CF204-83ED-4F3B-96A8-62476196D94F}" type="pres">
      <dgm:prSet presAssocID="{63727C71-EC84-4F0F-BAF1-96D383184049}" presName="level3hierChild" presStyleCnt="0"/>
      <dgm:spPr/>
    </dgm:pt>
    <dgm:pt modelId="{343CC6EF-DBBE-4AF2-BC2E-5EAE1B14855F}" type="pres">
      <dgm:prSet presAssocID="{A05B33FC-08F2-4C67-8621-87EA99909627}" presName="conn2-1" presStyleLbl="parChTrans1D2" presStyleIdx="2" presStyleCnt="3"/>
      <dgm:spPr/>
    </dgm:pt>
    <dgm:pt modelId="{3D47AD4A-018A-4FEB-819E-02285EFBE6FF}" type="pres">
      <dgm:prSet presAssocID="{A05B33FC-08F2-4C67-8621-87EA99909627}" presName="connTx" presStyleLbl="parChTrans1D2" presStyleIdx="2" presStyleCnt="3"/>
      <dgm:spPr/>
    </dgm:pt>
    <dgm:pt modelId="{4C5ABA26-7E7E-4322-917C-D371F4A71362}" type="pres">
      <dgm:prSet presAssocID="{6482ED8D-44B9-4A0B-8AF2-39F66284C203}" presName="root2" presStyleCnt="0"/>
      <dgm:spPr/>
    </dgm:pt>
    <dgm:pt modelId="{409E1C65-C6AC-40F4-AC29-7E867088B99C}" type="pres">
      <dgm:prSet presAssocID="{6482ED8D-44B9-4A0B-8AF2-39F66284C203}" presName="LevelTwoTextNode" presStyleLbl="node2" presStyleIdx="2" presStyleCnt="3" custLinFactNeighborX="-23465" custLinFactNeighborY="34656">
        <dgm:presLayoutVars>
          <dgm:chPref val="3"/>
        </dgm:presLayoutVars>
      </dgm:prSet>
      <dgm:spPr>
        <a:prstGeom prst="flowChartOnlineStorage">
          <a:avLst/>
        </a:prstGeom>
      </dgm:spPr>
    </dgm:pt>
    <dgm:pt modelId="{3D253118-51B0-47AB-B0E4-80CF7FEE5CC5}" type="pres">
      <dgm:prSet presAssocID="{6482ED8D-44B9-4A0B-8AF2-39F66284C203}" presName="level3hierChild" presStyleCnt="0"/>
      <dgm:spPr/>
    </dgm:pt>
    <dgm:pt modelId="{A1E43DB7-B885-43ED-8898-A9D337AD893D}" type="pres">
      <dgm:prSet presAssocID="{CC0F1462-4FD1-4E12-A5F0-9C11AA56861C}" presName="conn2-1" presStyleLbl="parChTrans1D3" presStyleIdx="3" presStyleCnt="6"/>
      <dgm:spPr/>
    </dgm:pt>
    <dgm:pt modelId="{933F91DD-B10D-435C-8D2E-8F463F0771AA}" type="pres">
      <dgm:prSet presAssocID="{CC0F1462-4FD1-4E12-A5F0-9C11AA56861C}" presName="connTx" presStyleLbl="parChTrans1D3" presStyleIdx="3" presStyleCnt="6"/>
      <dgm:spPr/>
    </dgm:pt>
    <dgm:pt modelId="{8DB24512-EF73-4E21-8AF5-7FC29735EC91}" type="pres">
      <dgm:prSet presAssocID="{823E4229-17D7-49B2-A1A6-E4F5CC0EC222}" presName="root2" presStyleCnt="0"/>
      <dgm:spPr/>
    </dgm:pt>
    <dgm:pt modelId="{DCDDC34C-19CC-4FDC-A8FA-BB79F0C0271C}" type="pres">
      <dgm:prSet presAssocID="{823E4229-17D7-49B2-A1A6-E4F5CC0EC222}" presName="LevelTwoTextNode" presStyleLbl="node3" presStyleIdx="3" presStyleCnt="6" custScaleX="64339" custScaleY="51005" custLinFactNeighborX="-36366" custLinFactNeighborY="70777">
        <dgm:presLayoutVars>
          <dgm:chPref val="3"/>
        </dgm:presLayoutVars>
      </dgm:prSet>
      <dgm:spPr/>
    </dgm:pt>
    <dgm:pt modelId="{11FED4DB-FCFD-4FBA-9CC0-53FBA180362A}" type="pres">
      <dgm:prSet presAssocID="{823E4229-17D7-49B2-A1A6-E4F5CC0EC222}" presName="level3hierChild" presStyleCnt="0"/>
      <dgm:spPr/>
    </dgm:pt>
    <dgm:pt modelId="{EE0CEDC9-7E5D-4B55-8B76-E68449CBA3F2}" type="pres">
      <dgm:prSet presAssocID="{16EEFB73-6805-4998-8F7A-83DEE79E5712}" presName="conn2-1" presStyleLbl="parChTrans1D3" presStyleIdx="4" presStyleCnt="6"/>
      <dgm:spPr/>
    </dgm:pt>
    <dgm:pt modelId="{319FA830-118A-405C-BDD3-11C719CAC40B}" type="pres">
      <dgm:prSet presAssocID="{16EEFB73-6805-4998-8F7A-83DEE79E5712}" presName="connTx" presStyleLbl="parChTrans1D3" presStyleIdx="4" presStyleCnt="6"/>
      <dgm:spPr/>
    </dgm:pt>
    <dgm:pt modelId="{B2BB20C5-32D5-4961-A261-43ABDCEBC791}" type="pres">
      <dgm:prSet presAssocID="{63DE2815-236C-4590-92B5-28ECD596C61E}" presName="root2" presStyleCnt="0"/>
      <dgm:spPr/>
    </dgm:pt>
    <dgm:pt modelId="{3661BBCE-B502-431A-B574-A2C35E343D33}" type="pres">
      <dgm:prSet presAssocID="{63DE2815-236C-4590-92B5-28ECD596C61E}" presName="LevelTwoTextNode" presStyleLbl="node3" presStyleIdx="4" presStyleCnt="6" custScaleX="61303" custScaleY="62001" custLinFactNeighborX="34173" custLinFactNeighborY="36546">
        <dgm:presLayoutVars>
          <dgm:chPref val="3"/>
        </dgm:presLayoutVars>
      </dgm:prSet>
      <dgm:spPr/>
    </dgm:pt>
    <dgm:pt modelId="{A11D0808-6BDA-4963-A176-D1064DBE3A4A}" type="pres">
      <dgm:prSet presAssocID="{63DE2815-236C-4590-92B5-28ECD596C61E}" presName="level3hierChild" presStyleCnt="0"/>
      <dgm:spPr/>
    </dgm:pt>
    <dgm:pt modelId="{4600A715-FFC6-41E6-A8D5-939DEB9358BF}" type="pres">
      <dgm:prSet presAssocID="{2E8C3591-5FB5-42AA-A8C3-0ADC82C65F18}" presName="conn2-1" presStyleLbl="parChTrans1D3" presStyleIdx="5" presStyleCnt="6"/>
      <dgm:spPr/>
    </dgm:pt>
    <dgm:pt modelId="{BE60FFD8-9742-453A-868B-5360EEA91916}" type="pres">
      <dgm:prSet presAssocID="{2E8C3591-5FB5-42AA-A8C3-0ADC82C65F18}" presName="connTx" presStyleLbl="parChTrans1D3" presStyleIdx="5" presStyleCnt="6"/>
      <dgm:spPr/>
    </dgm:pt>
    <dgm:pt modelId="{9D3F990C-6071-4733-980C-E71676FA348B}" type="pres">
      <dgm:prSet presAssocID="{13444762-9897-4AE2-80A2-3AC863504F53}" presName="root2" presStyleCnt="0"/>
      <dgm:spPr/>
    </dgm:pt>
    <dgm:pt modelId="{407D1FC4-5EDA-4EA1-9C69-B731AC3E0CE5}" type="pres">
      <dgm:prSet presAssocID="{13444762-9897-4AE2-80A2-3AC863504F53}" presName="LevelTwoTextNode" presStyleLbl="node3" presStyleIdx="5" presStyleCnt="6" custScaleX="67459" custScaleY="54654" custLinFactNeighborX="-39544" custLinFactNeighborY="4030">
        <dgm:presLayoutVars>
          <dgm:chPref val="3"/>
        </dgm:presLayoutVars>
      </dgm:prSet>
      <dgm:spPr/>
    </dgm:pt>
    <dgm:pt modelId="{389D6180-3377-4D78-B762-F61C13C7D6B8}" type="pres">
      <dgm:prSet presAssocID="{13444762-9897-4AE2-80A2-3AC863504F53}" presName="level3hierChild" presStyleCnt="0"/>
      <dgm:spPr/>
    </dgm:pt>
  </dgm:ptLst>
  <dgm:cxnLst>
    <dgm:cxn modelId="{F8FA9004-A648-4976-80E9-D7E258705663}" type="presOf" srcId="{26CEF0D2-AFAF-428B-9EB0-878C8C3C989F}" destId="{A1EB4C53-807D-456B-B6B5-49BE741A8F2B}" srcOrd="0" destOrd="0" presId="urn:microsoft.com/office/officeart/2005/8/layout/hierarchy2"/>
    <dgm:cxn modelId="{D5671318-1355-4570-822C-5596265522CE}" type="presOf" srcId="{16EEFB73-6805-4998-8F7A-83DEE79E5712}" destId="{EE0CEDC9-7E5D-4B55-8B76-E68449CBA3F2}" srcOrd="0" destOrd="0" presId="urn:microsoft.com/office/officeart/2005/8/layout/hierarchy2"/>
    <dgm:cxn modelId="{1446B928-FD64-4EF5-9339-06C9B2B8E6DA}" type="presOf" srcId="{0A3DC0EB-70DB-42BE-AC07-8B7C542074A7}" destId="{E8ABA35E-368F-4A22-8AE3-B431CC4B7366}" srcOrd="0" destOrd="0" presId="urn:microsoft.com/office/officeart/2005/8/layout/hierarchy2"/>
    <dgm:cxn modelId="{8F69532E-5FDB-46C5-ABA0-484C0CE4F2D1}" type="presOf" srcId="{16EEFB73-6805-4998-8F7A-83DEE79E5712}" destId="{319FA830-118A-405C-BDD3-11C719CAC40B}" srcOrd="1" destOrd="0" presId="urn:microsoft.com/office/officeart/2005/8/layout/hierarchy2"/>
    <dgm:cxn modelId="{DFFE3E5C-59E4-4F89-B148-A3E4E347DA6D}" type="presOf" srcId="{13444762-9897-4AE2-80A2-3AC863504F53}" destId="{407D1FC4-5EDA-4EA1-9C69-B731AC3E0CE5}" srcOrd="0" destOrd="0" presId="urn:microsoft.com/office/officeart/2005/8/layout/hierarchy2"/>
    <dgm:cxn modelId="{1220FC5C-613C-4D8C-A696-BD3A83CB7ACA}" type="presOf" srcId="{2E8C3591-5FB5-42AA-A8C3-0ADC82C65F18}" destId="{4600A715-FFC6-41E6-A8D5-939DEB9358BF}" srcOrd="0" destOrd="0" presId="urn:microsoft.com/office/officeart/2005/8/layout/hierarchy2"/>
    <dgm:cxn modelId="{F054C95F-BE73-451E-AAAF-D9D9CD379008}" type="presOf" srcId="{63DE2815-236C-4590-92B5-28ECD596C61E}" destId="{3661BBCE-B502-431A-B574-A2C35E343D33}" srcOrd="0" destOrd="0" presId="urn:microsoft.com/office/officeart/2005/8/layout/hierarchy2"/>
    <dgm:cxn modelId="{EACFC260-8652-4209-9AB8-B13AD845115F}" type="presOf" srcId="{A05B33FC-08F2-4C67-8621-87EA99909627}" destId="{3D47AD4A-018A-4FEB-819E-02285EFBE6FF}" srcOrd="1" destOrd="0" presId="urn:microsoft.com/office/officeart/2005/8/layout/hierarchy2"/>
    <dgm:cxn modelId="{EC3A3341-0C6D-4859-B6B3-8BBFF1346A6C}" srcId="{54A8A38F-11D9-4AB4-ABA0-D84885FCE430}" destId="{26CEF0D2-AFAF-428B-9EB0-878C8C3C989F}" srcOrd="0" destOrd="0" parTransId="{EBAC71B6-D908-4A3F-AFC3-E1269C27F358}" sibTransId="{7A2F4E81-DC27-4D0A-ACFE-E2B8DE5E05C8}"/>
    <dgm:cxn modelId="{ECF2C961-9519-466F-9CED-E49E699C75BC}" srcId="{54A8A38F-11D9-4AB4-ABA0-D84885FCE430}" destId="{1590D500-E877-47D5-A7B6-F4480B2C33E9}" srcOrd="1" destOrd="0" parTransId="{E20F1C74-7712-45AA-9CE9-5B206E0E7734}" sibTransId="{C45C516C-0B2F-42C1-881F-9783F5E51443}"/>
    <dgm:cxn modelId="{9495D942-558F-4BD5-809D-39AE61C7FF1E}" srcId="{A16E34A0-DEA8-426C-974C-7970FB288471}" destId="{A5D9D69A-426E-4812-B47F-C37E5B33F44C}" srcOrd="0" destOrd="0" parTransId="{F0D687FD-5F32-458C-9C41-5E10C861B51D}" sibTransId="{0A1A3F38-146D-4C4D-9D32-C4850CC271A7}"/>
    <dgm:cxn modelId="{C8217E65-30A8-49AC-90C2-3A7F5A588033}" type="presOf" srcId="{E20F1C74-7712-45AA-9CE9-5B206E0E7734}" destId="{C4204C28-0073-48B3-8CD1-8A9AD8C28C55}" srcOrd="1" destOrd="0" presId="urn:microsoft.com/office/officeart/2005/8/layout/hierarchy2"/>
    <dgm:cxn modelId="{814C8366-6594-4DAC-B978-3B365559C613}" type="presOf" srcId="{1590D500-E877-47D5-A7B6-F4480B2C33E9}" destId="{0E8F02AB-1790-47CD-A37C-CDCFFC5569D1}" srcOrd="0" destOrd="0" presId="urn:microsoft.com/office/officeart/2005/8/layout/hierarchy2"/>
    <dgm:cxn modelId="{C382576B-6364-451C-931D-8BD9B2BAE664}" type="presOf" srcId="{E20F1C74-7712-45AA-9CE9-5B206E0E7734}" destId="{12ED70C1-3FBD-496B-9C49-F1BFA52E2992}" srcOrd="0" destOrd="0" presId="urn:microsoft.com/office/officeart/2005/8/layout/hierarchy2"/>
    <dgm:cxn modelId="{E84DF26F-D5B1-4D7E-895C-7673A2013379}" type="presOf" srcId="{1649DB97-B1B1-4AA6-AD4A-86382EF96A67}" destId="{CCBDB004-1D28-4D6A-9773-634C084C1C3A}" srcOrd="0" destOrd="0" presId="urn:microsoft.com/office/officeart/2005/8/layout/hierarchy2"/>
    <dgm:cxn modelId="{20304670-2A7B-4EF2-96BF-9F8DD9D31B2C}" type="presOf" srcId="{823E4229-17D7-49B2-A1A6-E4F5CC0EC222}" destId="{DCDDC34C-19CC-4FDC-A8FA-BB79F0C0271C}" srcOrd="0" destOrd="0" presId="urn:microsoft.com/office/officeart/2005/8/layout/hierarchy2"/>
    <dgm:cxn modelId="{2E404E70-A58C-4B34-88FA-7D3BAF44DE53}" srcId="{6482ED8D-44B9-4A0B-8AF2-39F66284C203}" destId="{63DE2815-236C-4590-92B5-28ECD596C61E}" srcOrd="1" destOrd="0" parTransId="{16EEFB73-6805-4998-8F7A-83DEE79E5712}" sibTransId="{4A0DC7BC-90E9-4E8E-8B1F-E4B7DA135E3D}"/>
    <dgm:cxn modelId="{3B527770-9128-49F5-9666-4BA917C40DB9}" srcId="{54A8A38F-11D9-4AB4-ABA0-D84885FCE430}" destId="{63727C71-EC84-4F0F-BAF1-96D383184049}" srcOrd="2" destOrd="0" parTransId="{0A3DC0EB-70DB-42BE-AC07-8B7C542074A7}" sibTransId="{A51478B2-169B-4ABD-A9C5-F28C63F53C57}"/>
    <dgm:cxn modelId="{BCE99651-88E0-42F3-B0D4-BFEE3EA00842}" type="presOf" srcId="{6482ED8D-44B9-4A0B-8AF2-39F66284C203}" destId="{409E1C65-C6AC-40F4-AC29-7E867088B99C}" srcOrd="0" destOrd="0" presId="urn:microsoft.com/office/officeart/2005/8/layout/hierarchy2"/>
    <dgm:cxn modelId="{5D005055-F614-4FE2-8EC2-AF498A9058B0}" type="presOf" srcId="{95BABF63-B530-4964-B5A8-52313BF1DB63}" destId="{CDEC6F38-2106-4296-A829-3A0772770C5E}" srcOrd="0" destOrd="0" presId="urn:microsoft.com/office/officeart/2005/8/layout/hierarchy2"/>
    <dgm:cxn modelId="{D090D676-C34A-4234-8D50-772157846FEE}" type="presOf" srcId="{2E8C3591-5FB5-42AA-A8C3-0ADC82C65F18}" destId="{BE60FFD8-9742-453A-868B-5360EEA91916}" srcOrd="1" destOrd="0" presId="urn:microsoft.com/office/officeart/2005/8/layout/hierarchy2"/>
    <dgm:cxn modelId="{3B35B77E-BEDC-461E-84EE-EBB77922FA42}" srcId="{A5D9D69A-426E-4812-B47F-C37E5B33F44C}" destId="{1649DB97-B1B1-4AA6-AD4A-86382EF96A67}" srcOrd="0" destOrd="0" parTransId="{95BABF63-B530-4964-B5A8-52313BF1DB63}" sibTransId="{391B3451-234C-4FF7-97C2-1D24AFE40C0E}"/>
    <dgm:cxn modelId="{FC4ADC88-6A65-4258-98F9-1566865C709F}" type="presOf" srcId="{63727C71-EC84-4F0F-BAF1-96D383184049}" destId="{4EC64FD9-5547-465A-80BC-EBF1D3B14D49}" srcOrd="0" destOrd="0" presId="urn:microsoft.com/office/officeart/2005/8/layout/hierarchy2"/>
    <dgm:cxn modelId="{9F99EB88-C11D-4A7A-8010-57CE114DDFCF}" srcId="{6482ED8D-44B9-4A0B-8AF2-39F66284C203}" destId="{823E4229-17D7-49B2-A1A6-E4F5CC0EC222}" srcOrd="0" destOrd="0" parTransId="{CC0F1462-4FD1-4E12-A5F0-9C11AA56861C}" sibTransId="{364544A6-982B-403C-A435-72C5752A1466}"/>
    <dgm:cxn modelId="{6A2F478B-BFEB-43A8-AF5B-48C647576655}" srcId="{6482ED8D-44B9-4A0B-8AF2-39F66284C203}" destId="{13444762-9897-4AE2-80A2-3AC863504F53}" srcOrd="2" destOrd="0" parTransId="{2E8C3591-5FB5-42AA-A8C3-0ADC82C65F18}" sibTransId="{BBE6A50A-6C3A-4966-AABB-C769AF74D7E1}"/>
    <dgm:cxn modelId="{418ECF8E-98A3-4DDB-A92A-5E2EFE7AEEB0}" srcId="{A5D9D69A-426E-4812-B47F-C37E5B33F44C}" destId="{6482ED8D-44B9-4A0B-8AF2-39F66284C203}" srcOrd="2" destOrd="0" parTransId="{A05B33FC-08F2-4C67-8621-87EA99909627}" sibTransId="{50EFAD81-DFAB-4E72-8754-96FA633970AF}"/>
    <dgm:cxn modelId="{B3812A92-CA50-474B-B0D2-74B719B1EAE7}" type="presOf" srcId="{EBAC71B6-D908-4A3F-AFC3-E1269C27F358}" destId="{E8B2C5CC-4940-4156-8DE5-81A99D901DF7}" srcOrd="0" destOrd="0" presId="urn:microsoft.com/office/officeart/2005/8/layout/hierarchy2"/>
    <dgm:cxn modelId="{6D962B98-7AFA-4794-9D0B-33C1F876262A}" type="presOf" srcId="{95BABF63-B530-4964-B5A8-52313BF1DB63}" destId="{7FEC3BF7-556A-4AFE-8E0E-861E82EE1595}" srcOrd="1" destOrd="0" presId="urn:microsoft.com/office/officeart/2005/8/layout/hierarchy2"/>
    <dgm:cxn modelId="{099EED9B-9BAB-44CD-A73B-ABD8C0B5DAD5}" type="presOf" srcId="{0A3DC0EB-70DB-42BE-AC07-8B7C542074A7}" destId="{3E3FBB02-99BE-4DEC-AD43-5FFBA09EE21D}" srcOrd="1" destOrd="0" presId="urn:microsoft.com/office/officeart/2005/8/layout/hierarchy2"/>
    <dgm:cxn modelId="{13367E9D-726D-4373-A025-BD5782CD233F}" type="presOf" srcId="{EBAC71B6-D908-4A3F-AFC3-E1269C27F358}" destId="{ED0693CC-69F5-4FC8-9938-2D1A8A858338}" srcOrd="1" destOrd="0" presId="urn:microsoft.com/office/officeart/2005/8/layout/hierarchy2"/>
    <dgm:cxn modelId="{CB700D9F-93C1-4512-ACD5-9A7A480F2D5B}" type="presOf" srcId="{CC0F1462-4FD1-4E12-A5F0-9C11AA56861C}" destId="{933F91DD-B10D-435C-8D2E-8F463F0771AA}" srcOrd="1" destOrd="0" presId="urn:microsoft.com/office/officeart/2005/8/layout/hierarchy2"/>
    <dgm:cxn modelId="{DBD813A1-B24F-495E-B5F5-AE5E047CB719}" type="presOf" srcId="{CC0F1462-4FD1-4E12-A5F0-9C11AA56861C}" destId="{A1E43DB7-B885-43ED-8898-A9D337AD893D}" srcOrd="0" destOrd="0" presId="urn:microsoft.com/office/officeart/2005/8/layout/hierarchy2"/>
    <dgm:cxn modelId="{8EA61CA3-FF45-4D8D-A166-65F6CDB6B70A}" type="presOf" srcId="{A05B33FC-08F2-4C67-8621-87EA99909627}" destId="{343CC6EF-DBBE-4AF2-BC2E-5EAE1B14855F}" srcOrd="0" destOrd="0" presId="urn:microsoft.com/office/officeart/2005/8/layout/hierarchy2"/>
    <dgm:cxn modelId="{024DD9C2-0BBA-419F-9C64-C935F09E372E}" type="presOf" srcId="{54A8A38F-11D9-4AB4-ABA0-D84885FCE430}" destId="{6C8FF5F4-93BD-4CCD-ADC6-8F7678586E04}" srcOrd="0" destOrd="0" presId="urn:microsoft.com/office/officeart/2005/8/layout/hierarchy2"/>
    <dgm:cxn modelId="{ED96A0CD-1FFC-4037-848C-F83958B9E9B9}" type="presOf" srcId="{A16E34A0-DEA8-426C-974C-7970FB288471}" destId="{F2783B9F-41AA-403A-8E9B-A7E173F04531}" srcOrd="0" destOrd="0" presId="urn:microsoft.com/office/officeart/2005/8/layout/hierarchy2"/>
    <dgm:cxn modelId="{7DCE0CE1-DECC-434C-BC21-B2E8A1266CF2}" type="presOf" srcId="{60ECCA68-C4D5-41CE-AA46-88A6C4FA5B44}" destId="{05B159A1-05E7-46FA-AAA2-D11BB86A6E16}" srcOrd="0" destOrd="0" presId="urn:microsoft.com/office/officeart/2005/8/layout/hierarchy2"/>
    <dgm:cxn modelId="{7E174CE6-DC6B-4759-BA33-9A68638C95E6}" srcId="{A5D9D69A-426E-4812-B47F-C37E5B33F44C}" destId="{54A8A38F-11D9-4AB4-ABA0-D84885FCE430}" srcOrd="1" destOrd="0" parTransId="{60ECCA68-C4D5-41CE-AA46-88A6C4FA5B44}" sibTransId="{422D58D6-F845-4F6F-A703-5E5B349FB754}"/>
    <dgm:cxn modelId="{93E1ABF6-CC71-4507-B97E-65E92F04FD5C}" type="presOf" srcId="{A5D9D69A-426E-4812-B47F-C37E5B33F44C}" destId="{F9646C55-B17B-4213-882F-F0ADD1D90BAA}" srcOrd="0" destOrd="0" presId="urn:microsoft.com/office/officeart/2005/8/layout/hierarchy2"/>
    <dgm:cxn modelId="{A6CB3DFE-2F53-406B-AAEE-9FE0839E1A10}" type="presOf" srcId="{60ECCA68-C4D5-41CE-AA46-88A6C4FA5B44}" destId="{71B12AC6-A123-4D70-BE08-3DCEB294505A}" srcOrd="1" destOrd="0" presId="urn:microsoft.com/office/officeart/2005/8/layout/hierarchy2"/>
    <dgm:cxn modelId="{918A4F7D-6688-4047-9BFA-63D2F27951BA}" type="presParOf" srcId="{F2783B9F-41AA-403A-8E9B-A7E173F04531}" destId="{3B546B48-985D-41BC-B0B1-F64B5678FE2F}" srcOrd="0" destOrd="0" presId="urn:microsoft.com/office/officeart/2005/8/layout/hierarchy2"/>
    <dgm:cxn modelId="{25D8B5E1-A2ED-4DB6-BA90-EC5FF5744EF0}" type="presParOf" srcId="{3B546B48-985D-41BC-B0B1-F64B5678FE2F}" destId="{F9646C55-B17B-4213-882F-F0ADD1D90BAA}" srcOrd="0" destOrd="0" presId="urn:microsoft.com/office/officeart/2005/8/layout/hierarchy2"/>
    <dgm:cxn modelId="{FC024378-AA36-45B4-A517-EE0D67B87EF2}" type="presParOf" srcId="{3B546B48-985D-41BC-B0B1-F64B5678FE2F}" destId="{001A8702-9CAE-4338-9F2F-2E1A53CFD18A}" srcOrd="1" destOrd="0" presId="urn:microsoft.com/office/officeart/2005/8/layout/hierarchy2"/>
    <dgm:cxn modelId="{4E15764E-94A6-4D4C-8E77-BD232B736DE5}" type="presParOf" srcId="{001A8702-9CAE-4338-9F2F-2E1A53CFD18A}" destId="{CDEC6F38-2106-4296-A829-3A0772770C5E}" srcOrd="0" destOrd="0" presId="urn:microsoft.com/office/officeart/2005/8/layout/hierarchy2"/>
    <dgm:cxn modelId="{5132573E-9C32-4459-8CF5-C55BB53E3CCD}" type="presParOf" srcId="{CDEC6F38-2106-4296-A829-3A0772770C5E}" destId="{7FEC3BF7-556A-4AFE-8E0E-861E82EE1595}" srcOrd="0" destOrd="0" presId="urn:microsoft.com/office/officeart/2005/8/layout/hierarchy2"/>
    <dgm:cxn modelId="{696D130D-3B34-4DAA-B52A-997ACFDA9171}" type="presParOf" srcId="{001A8702-9CAE-4338-9F2F-2E1A53CFD18A}" destId="{C1AB89AD-CFEA-40D8-874C-D1382B61ABD4}" srcOrd="1" destOrd="0" presId="urn:microsoft.com/office/officeart/2005/8/layout/hierarchy2"/>
    <dgm:cxn modelId="{65EAC98C-6567-449D-860B-DBAB38850A1B}" type="presParOf" srcId="{C1AB89AD-CFEA-40D8-874C-D1382B61ABD4}" destId="{CCBDB004-1D28-4D6A-9773-634C084C1C3A}" srcOrd="0" destOrd="0" presId="urn:microsoft.com/office/officeart/2005/8/layout/hierarchy2"/>
    <dgm:cxn modelId="{18D07BB0-B5EC-460C-A865-894840E2B3F7}" type="presParOf" srcId="{C1AB89AD-CFEA-40D8-874C-D1382B61ABD4}" destId="{59293F9E-00FF-4681-9330-245089428131}" srcOrd="1" destOrd="0" presId="urn:microsoft.com/office/officeart/2005/8/layout/hierarchy2"/>
    <dgm:cxn modelId="{77D57CA7-84D9-454A-83CC-6A09C42C4824}" type="presParOf" srcId="{001A8702-9CAE-4338-9F2F-2E1A53CFD18A}" destId="{05B159A1-05E7-46FA-AAA2-D11BB86A6E16}" srcOrd="2" destOrd="0" presId="urn:microsoft.com/office/officeart/2005/8/layout/hierarchy2"/>
    <dgm:cxn modelId="{AD34112A-9AA1-4CEA-9DFB-D34D05EBA6C0}" type="presParOf" srcId="{05B159A1-05E7-46FA-AAA2-D11BB86A6E16}" destId="{71B12AC6-A123-4D70-BE08-3DCEB294505A}" srcOrd="0" destOrd="0" presId="urn:microsoft.com/office/officeart/2005/8/layout/hierarchy2"/>
    <dgm:cxn modelId="{1539FE01-3B8D-4EEA-A393-4380C35285E4}" type="presParOf" srcId="{001A8702-9CAE-4338-9F2F-2E1A53CFD18A}" destId="{9F7E30AF-0B9A-4DD6-AF4C-08E1FD1650AF}" srcOrd="3" destOrd="0" presId="urn:microsoft.com/office/officeart/2005/8/layout/hierarchy2"/>
    <dgm:cxn modelId="{4EC23227-87F9-46F9-B49C-73C24F2A63C0}" type="presParOf" srcId="{9F7E30AF-0B9A-4DD6-AF4C-08E1FD1650AF}" destId="{6C8FF5F4-93BD-4CCD-ADC6-8F7678586E04}" srcOrd="0" destOrd="0" presId="urn:microsoft.com/office/officeart/2005/8/layout/hierarchy2"/>
    <dgm:cxn modelId="{B1877CE8-0EA6-4EF1-882A-726120D21030}" type="presParOf" srcId="{9F7E30AF-0B9A-4DD6-AF4C-08E1FD1650AF}" destId="{179E6337-5904-41CF-8E3A-774DDF86441D}" srcOrd="1" destOrd="0" presId="urn:microsoft.com/office/officeart/2005/8/layout/hierarchy2"/>
    <dgm:cxn modelId="{AAE4222E-BB92-49BE-AC94-AC8F6C994347}" type="presParOf" srcId="{179E6337-5904-41CF-8E3A-774DDF86441D}" destId="{E8B2C5CC-4940-4156-8DE5-81A99D901DF7}" srcOrd="0" destOrd="0" presId="urn:microsoft.com/office/officeart/2005/8/layout/hierarchy2"/>
    <dgm:cxn modelId="{0022FF26-F3C1-468B-8A10-EBB51ACFB769}" type="presParOf" srcId="{E8B2C5CC-4940-4156-8DE5-81A99D901DF7}" destId="{ED0693CC-69F5-4FC8-9938-2D1A8A858338}" srcOrd="0" destOrd="0" presId="urn:microsoft.com/office/officeart/2005/8/layout/hierarchy2"/>
    <dgm:cxn modelId="{92FFEB5A-EDBB-409B-B65D-2AAE71C763DC}" type="presParOf" srcId="{179E6337-5904-41CF-8E3A-774DDF86441D}" destId="{D55FF5E1-7C9E-45C9-A19F-B7D784CF5F97}" srcOrd="1" destOrd="0" presId="urn:microsoft.com/office/officeart/2005/8/layout/hierarchy2"/>
    <dgm:cxn modelId="{BB0D0D66-1082-4EF4-9D00-28E28AEB99C1}" type="presParOf" srcId="{D55FF5E1-7C9E-45C9-A19F-B7D784CF5F97}" destId="{A1EB4C53-807D-456B-B6B5-49BE741A8F2B}" srcOrd="0" destOrd="0" presId="urn:microsoft.com/office/officeart/2005/8/layout/hierarchy2"/>
    <dgm:cxn modelId="{CA1752D8-EC9D-4686-B74C-CAF90A0ED2B0}" type="presParOf" srcId="{D55FF5E1-7C9E-45C9-A19F-B7D784CF5F97}" destId="{28E4C0E8-2C08-463E-B11E-5A92D38FD639}" srcOrd="1" destOrd="0" presId="urn:microsoft.com/office/officeart/2005/8/layout/hierarchy2"/>
    <dgm:cxn modelId="{2015DD0E-0336-4C7E-BB16-0E52BF9DF4C9}" type="presParOf" srcId="{179E6337-5904-41CF-8E3A-774DDF86441D}" destId="{12ED70C1-3FBD-496B-9C49-F1BFA52E2992}" srcOrd="2" destOrd="0" presId="urn:microsoft.com/office/officeart/2005/8/layout/hierarchy2"/>
    <dgm:cxn modelId="{ED825F96-A6BE-4647-B5FE-47AEC785AF14}" type="presParOf" srcId="{12ED70C1-3FBD-496B-9C49-F1BFA52E2992}" destId="{C4204C28-0073-48B3-8CD1-8A9AD8C28C55}" srcOrd="0" destOrd="0" presId="urn:microsoft.com/office/officeart/2005/8/layout/hierarchy2"/>
    <dgm:cxn modelId="{2F2AFE06-B2D4-4CCB-95DA-505F8EA22ECC}" type="presParOf" srcId="{179E6337-5904-41CF-8E3A-774DDF86441D}" destId="{1EC46C29-C3AC-4251-83B1-FDB3C8CE695B}" srcOrd="3" destOrd="0" presId="urn:microsoft.com/office/officeart/2005/8/layout/hierarchy2"/>
    <dgm:cxn modelId="{107AA230-A923-47F4-8F54-74E6EEE37162}" type="presParOf" srcId="{1EC46C29-C3AC-4251-83B1-FDB3C8CE695B}" destId="{0E8F02AB-1790-47CD-A37C-CDCFFC5569D1}" srcOrd="0" destOrd="0" presId="urn:microsoft.com/office/officeart/2005/8/layout/hierarchy2"/>
    <dgm:cxn modelId="{792477F5-2178-4D23-8044-72FC6F15600F}" type="presParOf" srcId="{1EC46C29-C3AC-4251-83B1-FDB3C8CE695B}" destId="{D9BE7F20-BE3B-4638-B8E8-D5AF6DD9D5C9}" srcOrd="1" destOrd="0" presId="urn:microsoft.com/office/officeart/2005/8/layout/hierarchy2"/>
    <dgm:cxn modelId="{F9CD16D1-D1C2-4F97-A0A1-3000EB2DF87A}" type="presParOf" srcId="{179E6337-5904-41CF-8E3A-774DDF86441D}" destId="{E8ABA35E-368F-4A22-8AE3-B431CC4B7366}" srcOrd="4" destOrd="0" presId="urn:microsoft.com/office/officeart/2005/8/layout/hierarchy2"/>
    <dgm:cxn modelId="{2F62A4AC-5C52-4940-9FD9-7EF2226B0466}" type="presParOf" srcId="{E8ABA35E-368F-4A22-8AE3-B431CC4B7366}" destId="{3E3FBB02-99BE-4DEC-AD43-5FFBA09EE21D}" srcOrd="0" destOrd="0" presId="urn:microsoft.com/office/officeart/2005/8/layout/hierarchy2"/>
    <dgm:cxn modelId="{8450B146-28E8-44CA-8200-82CC43BA5603}" type="presParOf" srcId="{179E6337-5904-41CF-8E3A-774DDF86441D}" destId="{892016C5-7C01-4922-B691-85C8972D411B}" srcOrd="5" destOrd="0" presId="urn:microsoft.com/office/officeart/2005/8/layout/hierarchy2"/>
    <dgm:cxn modelId="{CDBCE114-92C0-439F-8B13-5DDB614179ED}" type="presParOf" srcId="{892016C5-7C01-4922-B691-85C8972D411B}" destId="{4EC64FD9-5547-465A-80BC-EBF1D3B14D49}" srcOrd="0" destOrd="0" presId="urn:microsoft.com/office/officeart/2005/8/layout/hierarchy2"/>
    <dgm:cxn modelId="{23EB282E-A26C-4C67-B682-D9B9935FC710}" type="presParOf" srcId="{892016C5-7C01-4922-B691-85C8972D411B}" destId="{3A2CF204-83ED-4F3B-96A8-62476196D94F}" srcOrd="1" destOrd="0" presId="urn:microsoft.com/office/officeart/2005/8/layout/hierarchy2"/>
    <dgm:cxn modelId="{217F3674-1957-4060-A7C3-3A786E7773B8}" type="presParOf" srcId="{001A8702-9CAE-4338-9F2F-2E1A53CFD18A}" destId="{343CC6EF-DBBE-4AF2-BC2E-5EAE1B14855F}" srcOrd="4" destOrd="0" presId="urn:microsoft.com/office/officeart/2005/8/layout/hierarchy2"/>
    <dgm:cxn modelId="{D6ED01D5-77BE-433F-84BC-EDE5DA6CC887}" type="presParOf" srcId="{343CC6EF-DBBE-4AF2-BC2E-5EAE1B14855F}" destId="{3D47AD4A-018A-4FEB-819E-02285EFBE6FF}" srcOrd="0" destOrd="0" presId="urn:microsoft.com/office/officeart/2005/8/layout/hierarchy2"/>
    <dgm:cxn modelId="{F2F460F5-D66B-4C58-8F8B-82299160C80F}" type="presParOf" srcId="{001A8702-9CAE-4338-9F2F-2E1A53CFD18A}" destId="{4C5ABA26-7E7E-4322-917C-D371F4A71362}" srcOrd="5" destOrd="0" presId="urn:microsoft.com/office/officeart/2005/8/layout/hierarchy2"/>
    <dgm:cxn modelId="{6A9A9551-F321-483C-8900-334DB8496521}" type="presParOf" srcId="{4C5ABA26-7E7E-4322-917C-D371F4A71362}" destId="{409E1C65-C6AC-40F4-AC29-7E867088B99C}" srcOrd="0" destOrd="0" presId="urn:microsoft.com/office/officeart/2005/8/layout/hierarchy2"/>
    <dgm:cxn modelId="{A9FFC9B5-E708-49EF-B040-B965EC15E568}" type="presParOf" srcId="{4C5ABA26-7E7E-4322-917C-D371F4A71362}" destId="{3D253118-51B0-47AB-B0E4-80CF7FEE5CC5}" srcOrd="1" destOrd="0" presId="urn:microsoft.com/office/officeart/2005/8/layout/hierarchy2"/>
    <dgm:cxn modelId="{4A223EEC-8BAF-4079-8350-18AC36412876}" type="presParOf" srcId="{3D253118-51B0-47AB-B0E4-80CF7FEE5CC5}" destId="{A1E43DB7-B885-43ED-8898-A9D337AD893D}" srcOrd="0" destOrd="0" presId="urn:microsoft.com/office/officeart/2005/8/layout/hierarchy2"/>
    <dgm:cxn modelId="{6DD78F1A-AD07-40EE-9C72-B1E625F9AD84}" type="presParOf" srcId="{A1E43DB7-B885-43ED-8898-A9D337AD893D}" destId="{933F91DD-B10D-435C-8D2E-8F463F0771AA}" srcOrd="0" destOrd="0" presId="urn:microsoft.com/office/officeart/2005/8/layout/hierarchy2"/>
    <dgm:cxn modelId="{EB306E5E-D2DB-41AF-9675-EEB350137B15}" type="presParOf" srcId="{3D253118-51B0-47AB-B0E4-80CF7FEE5CC5}" destId="{8DB24512-EF73-4E21-8AF5-7FC29735EC91}" srcOrd="1" destOrd="0" presId="urn:microsoft.com/office/officeart/2005/8/layout/hierarchy2"/>
    <dgm:cxn modelId="{B89B8F0C-9CE8-489A-AB39-F7A2B8C10CE5}" type="presParOf" srcId="{8DB24512-EF73-4E21-8AF5-7FC29735EC91}" destId="{DCDDC34C-19CC-4FDC-A8FA-BB79F0C0271C}" srcOrd="0" destOrd="0" presId="urn:microsoft.com/office/officeart/2005/8/layout/hierarchy2"/>
    <dgm:cxn modelId="{DD2CEA4D-F4DE-49F4-88CE-E818539C358E}" type="presParOf" srcId="{8DB24512-EF73-4E21-8AF5-7FC29735EC91}" destId="{11FED4DB-FCFD-4FBA-9CC0-53FBA180362A}" srcOrd="1" destOrd="0" presId="urn:microsoft.com/office/officeart/2005/8/layout/hierarchy2"/>
    <dgm:cxn modelId="{D76685B7-C19A-4EA0-A47A-296FC1E00BC5}" type="presParOf" srcId="{3D253118-51B0-47AB-B0E4-80CF7FEE5CC5}" destId="{EE0CEDC9-7E5D-4B55-8B76-E68449CBA3F2}" srcOrd="2" destOrd="0" presId="urn:microsoft.com/office/officeart/2005/8/layout/hierarchy2"/>
    <dgm:cxn modelId="{0B2F7395-9382-4053-B646-37C345286D9C}" type="presParOf" srcId="{EE0CEDC9-7E5D-4B55-8B76-E68449CBA3F2}" destId="{319FA830-118A-405C-BDD3-11C719CAC40B}" srcOrd="0" destOrd="0" presId="urn:microsoft.com/office/officeart/2005/8/layout/hierarchy2"/>
    <dgm:cxn modelId="{4B472750-7043-41E2-9CD0-8F42D2F6E50C}" type="presParOf" srcId="{3D253118-51B0-47AB-B0E4-80CF7FEE5CC5}" destId="{B2BB20C5-32D5-4961-A261-43ABDCEBC791}" srcOrd="3" destOrd="0" presId="urn:microsoft.com/office/officeart/2005/8/layout/hierarchy2"/>
    <dgm:cxn modelId="{1CEE1CDB-303C-47D7-B623-C31D5E378E59}" type="presParOf" srcId="{B2BB20C5-32D5-4961-A261-43ABDCEBC791}" destId="{3661BBCE-B502-431A-B574-A2C35E343D33}" srcOrd="0" destOrd="0" presId="urn:microsoft.com/office/officeart/2005/8/layout/hierarchy2"/>
    <dgm:cxn modelId="{36576ED0-65BE-44FC-AB10-A75CAC085E50}" type="presParOf" srcId="{B2BB20C5-32D5-4961-A261-43ABDCEBC791}" destId="{A11D0808-6BDA-4963-A176-D1064DBE3A4A}" srcOrd="1" destOrd="0" presId="urn:microsoft.com/office/officeart/2005/8/layout/hierarchy2"/>
    <dgm:cxn modelId="{D6B9F824-8666-4EF4-9E71-2034972D5DBB}" type="presParOf" srcId="{3D253118-51B0-47AB-B0E4-80CF7FEE5CC5}" destId="{4600A715-FFC6-41E6-A8D5-939DEB9358BF}" srcOrd="4" destOrd="0" presId="urn:microsoft.com/office/officeart/2005/8/layout/hierarchy2"/>
    <dgm:cxn modelId="{1073135E-EABD-4258-B3A3-951C09DD6E17}" type="presParOf" srcId="{4600A715-FFC6-41E6-A8D5-939DEB9358BF}" destId="{BE60FFD8-9742-453A-868B-5360EEA91916}" srcOrd="0" destOrd="0" presId="urn:microsoft.com/office/officeart/2005/8/layout/hierarchy2"/>
    <dgm:cxn modelId="{B949A52D-7F4C-4521-B6BD-5B4A4C1D9C65}" type="presParOf" srcId="{3D253118-51B0-47AB-B0E4-80CF7FEE5CC5}" destId="{9D3F990C-6071-4733-980C-E71676FA348B}" srcOrd="5" destOrd="0" presId="urn:microsoft.com/office/officeart/2005/8/layout/hierarchy2"/>
    <dgm:cxn modelId="{3AD37B88-2FE9-4CBC-A309-5C73281EAF49}" type="presParOf" srcId="{9D3F990C-6071-4733-980C-E71676FA348B}" destId="{407D1FC4-5EDA-4EA1-9C69-B731AC3E0CE5}" srcOrd="0" destOrd="0" presId="urn:microsoft.com/office/officeart/2005/8/layout/hierarchy2"/>
    <dgm:cxn modelId="{3F0DBA62-88DB-451A-A87C-19E2F797CBED}" type="presParOf" srcId="{9D3F990C-6071-4733-980C-E71676FA348B}" destId="{389D6180-3377-4D78-B762-F61C13C7D6B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46C55-B17B-4213-882F-F0ADD1D90BAA}">
      <dsp:nvSpPr>
        <dsp:cNvPr id="0" name=""/>
        <dsp:cNvSpPr/>
      </dsp:nvSpPr>
      <dsp:spPr>
        <a:xfrm>
          <a:off x="179501" y="2088236"/>
          <a:ext cx="2266212" cy="1133106"/>
        </a:xfrm>
        <a:prstGeom prst="flowChartPunchedTap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Inquinamento antropico</a:t>
          </a:r>
        </a:p>
      </dsp:txBody>
      <dsp:txXfrm>
        <a:off x="179501" y="2314857"/>
        <a:ext cx="2266212" cy="679864"/>
      </dsp:txXfrm>
    </dsp:sp>
    <dsp:sp modelId="{CDEC6F38-2106-4296-A829-3A0772770C5E}">
      <dsp:nvSpPr>
        <dsp:cNvPr id="0" name=""/>
        <dsp:cNvSpPr/>
      </dsp:nvSpPr>
      <dsp:spPr>
        <a:xfrm rot="17859313">
          <a:off x="1966527" y="1843558"/>
          <a:ext cx="1788509" cy="38276"/>
        </a:xfrm>
        <a:custGeom>
          <a:avLst/>
          <a:gdLst/>
          <a:ahLst/>
          <a:cxnLst/>
          <a:rect l="0" t="0" r="0" b="0"/>
          <a:pathLst>
            <a:path>
              <a:moveTo>
                <a:pt x="0" y="19138"/>
              </a:moveTo>
              <a:lnTo>
                <a:pt x="1788509" y="191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816070" y="1817984"/>
        <a:ext cx="89425" cy="89425"/>
      </dsp:txXfrm>
    </dsp:sp>
    <dsp:sp modelId="{CCBDB004-1D28-4D6A-9773-634C084C1C3A}">
      <dsp:nvSpPr>
        <dsp:cNvPr id="0" name=""/>
        <dsp:cNvSpPr/>
      </dsp:nvSpPr>
      <dsp:spPr>
        <a:xfrm>
          <a:off x="3275850" y="504051"/>
          <a:ext cx="2266212" cy="1133106"/>
        </a:xfrm>
        <a:prstGeom prst="flowChartOnlineStora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Del suolo</a:t>
          </a:r>
        </a:p>
      </dsp:txBody>
      <dsp:txXfrm>
        <a:off x="3653552" y="504051"/>
        <a:ext cx="1510808" cy="1133106"/>
      </dsp:txXfrm>
    </dsp:sp>
    <dsp:sp modelId="{05B159A1-05E7-46FA-AAA2-D11BB86A6E16}">
      <dsp:nvSpPr>
        <dsp:cNvPr id="0" name=""/>
        <dsp:cNvSpPr/>
      </dsp:nvSpPr>
      <dsp:spPr>
        <a:xfrm rot="65518">
          <a:off x="2445632" y="2644268"/>
          <a:ext cx="904360" cy="38276"/>
        </a:xfrm>
        <a:custGeom>
          <a:avLst/>
          <a:gdLst/>
          <a:ahLst/>
          <a:cxnLst/>
          <a:rect l="0" t="0" r="0" b="0"/>
          <a:pathLst>
            <a:path>
              <a:moveTo>
                <a:pt x="0" y="19138"/>
              </a:moveTo>
              <a:lnTo>
                <a:pt x="904360" y="191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875203" y="2640797"/>
        <a:ext cx="45218" cy="45218"/>
      </dsp:txXfrm>
    </dsp:sp>
    <dsp:sp modelId="{6C8FF5F4-93BD-4CCD-ADC6-8F7678586E04}">
      <dsp:nvSpPr>
        <dsp:cNvPr id="0" name=""/>
        <dsp:cNvSpPr/>
      </dsp:nvSpPr>
      <dsp:spPr>
        <a:xfrm>
          <a:off x="3349910" y="2105470"/>
          <a:ext cx="2266212" cy="1133106"/>
        </a:xfrm>
        <a:prstGeom prst="flowChartOnlineStora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atmosferico</a:t>
          </a:r>
        </a:p>
      </dsp:txBody>
      <dsp:txXfrm>
        <a:off x="3727612" y="2105470"/>
        <a:ext cx="1510808" cy="1133106"/>
      </dsp:txXfrm>
    </dsp:sp>
    <dsp:sp modelId="{E8B2C5CC-4940-4156-8DE5-81A99D901DF7}">
      <dsp:nvSpPr>
        <dsp:cNvPr id="0" name=""/>
        <dsp:cNvSpPr/>
      </dsp:nvSpPr>
      <dsp:spPr>
        <a:xfrm rot="19565778">
          <a:off x="5560806" y="2471407"/>
          <a:ext cx="650694" cy="38276"/>
        </a:xfrm>
        <a:custGeom>
          <a:avLst/>
          <a:gdLst/>
          <a:ahLst/>
          <a:cxnLst/>
          <a:rect l="0" t="0" r="0" b="0"/>
          <a:pathLst>
            <a:path>
              <a:moveTo>
                <a:pt x="0" y="19138"/>
              </a:moveTo>
              <a:lnTo>
                <a:pt x="650694" y="19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69886" y="2474278"/>
        <a:ext cx="32534" cy="32534"/>
      </dsp:txXfrm>
    </dsp:sp>
    <dsp:sp modelId="{A1EB4C53-807D-456B-B6B5-49BE741A8F2B}">
      <dsp:nvSpPr>
        <dsp:cNvPr id="0" name=""/>
        <dsp:cNvSpPr/>
      </dsp:nvSpPr>
      <dsp:spPr>
        <a:xfrm>
          <a:off x="6156184" y="2016227"/>
          <a:ext cx="1316442" cy="5856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-mezzi di trasporto</a:t>
          </a:r>
        </a:p>
      </dsp:txBody>
      <dsp:txXfrm>
        <a:off x="6173338" y="2033381"/>
        <a:ext cx="1282134" cy="551372"/>
      </dsp:txXfrm>
    </dsp:sp>
    <dsp:sp modelId="{12ED70C1-3FBD-496B-9C49-F1BFA52E2992}">
      <dsp:nvSpPr>
        <dsp:cNvPr id="0" name=""/>
        <dsp:cNvSpPr/>
      </dsp:nvSpPr>
      <dsp:spPr>
        <a:xfrm rot="88755">
          <a:off x="5615772" y="2680048"/>
          <a:ext cx="2104471" cy="38276"/>
        </a:xfrm>
        <a:custGeom>
          <a:avLst/>
          <a:gdLst/>
          <a:ahLst/>
          <a:cxnLst/>
          <a:rect l="0" t="0" r="0" b="0"/>
          <a:pathLst>
            <a:path>
              <a:moveTo>
                <a:pt x="0" y="19138"/>
              </a:moveTo>
              <a:lnTo>
                <a:pt x="2104471" y="19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615397" y="2646575"/>
        <a:ext cx="105223" cy="105223"/>
      </dsp:txXfrm>
    </dsp:sp>
    <dsp:sp modelId="{0E8F02AB-1790-47CD-A37C-CDCFFC5569D1}">
      <dsp:nvSpPr>
        <dsp:cNvPr id="0" name=""/>
        <dsp:cNvSpPr/>
      </dsp:nvSpPr>
      <dsp:spPr>
        <a:xfrm rot="10800000" flipV="1">
          <a:off x="7719894" y="2455736"/>
          <a:ext cx="1274200" cy="54122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-industrie</a:t>
          </a:r>
        </a:p>
      </dsp:txBody>
      <dsp:txXfrm rot="-10800000">
        <a:off x="7735746" y="2471588"/>
        <a:ext cx="1242496" cy="509524"/>
      </dsp:txXfrm>
    </dsp:sp>
    <dsp:sp modelId="{E8ABA35E-368F-4A22-8AE3-B431CC4B7366}">
      <dsp:nvSpPr>
        <dsp:cNvPr id="0" name=""/>
        <dsp:cNvSpPr/>
      </dsp:nvSpPr>
      <dsp:spPr>
        <a:xfrm rot="2225196">
          <a:off x="5542918" y="2871124"/>
          <a:ext cx="723818" cy="38276"/>
        </a:xfrm>
        <a:custGeom>
          <a:avLst/>
          <a:gdLst/>
          <a:ahLst/>
          <a:cxnLst/>
          <a:rect l="0" t="0" r="0" b="0"/>
          <a:pathLst>
            <a:path>
              <a:moveTo>
                <a:pt x="0" y="19138"/>
              </a:moveTo>
              <a:lnTo>
                <a:pt x="723818" y="19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86732" y="2872167"/>
        <a:ext cx="36190" cy="36190"/>
      </dsp:txXfrm>
    </dsp:sp>
    <dsp:sp modelId="{4EC64FD9-5547-465A-80BC-EBF1D3B14D49}">
      <dsp:nvSpPr>
        <dsp:cNvPr id="0" name=""/>
        <dsp:cNvSpPr/>
      </dsp:nvSpPr>
      <dsp:spPr>
        <a:xfrm>
          <a:off x="6193531" y="2797492"/>
          <a:ext cx="1308465" cy="6220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-riscaldamenti domestici</a:t>
          </a:r>
        </a:p>
      </dsp:txBody>
      <dsp:txXfrm>
        <a:off x="6211749" y="2815710"/>
        <a:ext cx="1272029" cy="585582"/>
      </dsp:txXfrm>
    </dsp:sp>
    <dsp:sp modelId="{343CC6EF-DBBE-4AF2-BC2E-5EAE1B14855F}">
      <dsp:nvSpPr>
        <dsp:cNvPr id="0" name=""/>
        <dsp:cNvSpPr/>
      </dsp:nvSpPr>
      <dsp:spPr>
        <a:xfrm rot="4012711">
          <a:off x="1803774" y="3607754"/>
          <a:ext cx="2114016" cy="38276"/>
        </a:xfrm>
        <a:custGeom>
          <a:avLst/>
          <a:gdLst/>
          <a:ahLst/>
          <a:cxnLst/>
          <a:rect l="0" t="0" r="0" b="0"/>
          <a:pathLst>
            <a:path>
              <a:moveTo>
                <a:pt x="0" y="19138"/>
              </a:moveTo>
              <a:lnTo>
                <a:pt x="2114016" y="191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807932" y="3574042"/>
        <a:ext cx="105700" cy="105700"/>
      </dsp:txXfrm>
    </dsp:sp>
    <dsp:sp modelId="{409E1C65-C6AC-40F4-AC29-7E867088B99C}">
      <dsp:nvSpPr>
        <dsp:cNvPr id="0" name=""/>
        <dsp:cNvSpPr/>
      </dsp:nvSpPr>
      <dsp:spPr>
        <a:xfrm>
          <a:off x="3275850" y="4032442"/>
          <a:ext cx="2266212" cy="1133106"/>
        </a:xfrm>
        <a:prstGeom prst="flowChartOnlineStora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idrico</a:t>
          </a:r>
        </a:p>
      </dsp:txBody>
      <dsp:txXfrm>
        <a:off x="3653552" y="4032442"/>
        <a:ext cx="1510808" cy="1133106"/>
      </dsp:txXfrm>
    </dsp:sp>
    <dsp:sp modelId="{A1E43DB7-B885-43ED-8898-A9D337AD893D}">
      <dsp:nvSpPr>
        <dsp:cNvPr id="0" name=""/>
        <dsp:cNvSpPr/>
      </dsp:nvSpPr>
      <dsp:spPr>
        <a:xfrm rot="19531843">
          <a:off x="5476672" y="4369062"/>
          <a:ext cx="744904" cy="38276"/>
        </a:xfrm>
        <a:custGeom>
          <a:avLst/>
          <a:gdLst/>
          <a:ahLst/>
          <a:cxnLst/>
          <a:rect l="0" t="0" r="0" b="0"/>
          <a:pathLst>
            <a:path>
              <a:moveTo>
                <a:pt x="0" y="19138"/>
              </a:moveTo>
              <a:lnTo>
                <a:pt x="744904" y="19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30501" y="4369578"/>
        <a:ext cx="37245" cy="37245"/>
      </dsp:txXfrm>
    </dsp:sp>
    <dsp:sp modelId="{DCDDC34C-19CC-4FDC-A8FA-BB79F0C0271C}">
      <dsp:nvSpPr>
        <dsp:cNvPr id="0" name=""/>
        <dsp:cNvSpPr/>
      </dsp:nvSpPr>
      <dsp:spPr>
        <a:xfrm>
          <a:off x="6156184" y="3888436"/>
          <a:ext cx="1458058" cy="5779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-scarichi urbani</a:t>
          </a:r>
        </a:p>
      </dsp:txBody>
      <dsp:txXfrm>
        <a:off x="6173111" y="3905363"/>
        <a:ext cx="1424204" cy="544086"/>
      </dsp:txXfrm>
    </dsp:sp>
    <dsp:sp modelId="{EE0CEDC9-7E5D-4B55-8B76-E68449CBA3F2}">
      <dsp:nvSpPr>
        <dsp:cNvPr id="0" name=""/>
        <dsp:cNvSpPr/>
      </dsp:nvSpPr>
      <dsp:spPr>
        <a:xfrm rot="1153">
          <a:off x="5542063" y="4580228"/>
          <a:ext cx="2212680" cy="38276"/>
        </a:xfrm>
        <a:custGeom>
          <a:avLst/>
          <a:gdLst/>
          <a:ahLst/>
          <a:cxnLst/>
          <a:rect l="0" t="0" r="0" b="0"/>
          <a:pathLst>
            <a:path>
              <a:moveTo>
                <a:pt x="0" y="19138"/>
              </a:moveTo>
              <a:lnTo>
                <a:pt x="2212680" y="19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593086" y="4544049"/>
        <a:ext cx="110634" cy="110634"/>
      </dsp:txXfrm>
    </dsp:sp>
    <dsp:sp modelId="{3661BBCE-B502-431A-B574-A2C35E343D33}">
      <dsp:nvSpPr>
        <dsp:cNvPr id="0" name=""/>
        <dsp:cNvSpPr/>
      </dsp:nvSpPr>
      <dsp:spPr>
        <a:xfrm>
          <a:off x="7754743" y="4248469"/>
          <a:ext cx="1389256" cy="7025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 industrie</a:t>
          </a:r>
        </a:p>
      </dsp:txBody>
      <dsp:txXfrm>
        <a:off x="7775320" y="4269046"/>
        <a:ext cx="1348102" cy="661383"/>
      </dsp:txXfrm>
    </dsp:sp>
    <dsp:sp modelId="{4600A715-FFC6-41E6-A8D5-939DEB9358BF}">
      <dsp:nvSpPr>
        <dsp:cNvPr id="0" name=""/>
        <dsp:cNvSpPr/>
      </dsp:nvSpPr>
      <dsp:spPr>
        <a:xfrm rot="2265844">
          <a:off x="5470246" y="4789833"/>
          <a:ext cx="685735" cy="38276"/>
        </a:xfrm>
        <a:custGeom>
          <a:avLst/>
          <a:gdLst/>
          <a:ahLst/>
          <a:cxnLst/>
          <a:rect l="0" t="0" r="0" b="0"/>
          <a:pathLst>
            <a:path>
              <a:moveTo>
                <a:pt x="0" y="19138"/>
              </a:moveTo>
              <a:lnTo>
                <a:pt x="685735" y="19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95970" y="4791828"/>
        <a:ext cx="34286" cy="34286"/>
      </dsp:txXfrm>
    </dsp:sp>
    <dsp:sp modelId="{407D1FC4-5EDA-4EA1-9C69-B731AC3E0CE5}">
      <dsp:nvSpPr>
        <dsp:cNvPr id="0" name=""/>
        <dsp:cNvSpPr/>
      </dsp:nvSpPr>
      <dsp:spPr>
        <a:xfrm>
          <a:off x="6084164" y="4709304"/>
          <a:ext cx="1528764" cy="6192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-agricoltura</a:t>
          </a:r>
        </a:p>
      </dsp:txBody>
      <dsp:txXfrm>
        <a:off x="6102302" y="4727442"/>
        <a:ext cx="1492488" cy="5830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1008DE1-1096-4486-A96C-D56CE668C1E6}" type="datetime1">
              <a:rPr lang="it-IT" smtClean="0"/>
              <a:t>20/08/2019</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it-IT" smtClean="0"/>
              <a:pPr algn="r" rtl="0"/>
              <a:t>‹N›</a:t>
            </a:fld>
            <a:endParaRPr lang="it-I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0F3D29-49CE-4619-943B-B5281755DD06}" type="datetime1">
              <a:rPr lang="it-IT" smtClean="0"/>
              <a:pPr/>
              <a:t>20/08/2019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it-IT" smtClean="0"/>
              <a:pPr/>
              <a:t>‹N›</a:t>
            </a:fld>
            <a:endParaRPr lang="it-I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 dello schema</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5B026577-E9CE-459E-9896-9AFD1D388657}" type="datetime1">
              <a:rPr lang="it-IT" smtClean="0"/>
              <a:pPr/>
              <a:t>20/08/2019</a:t>
            </a:fld>
            <a:endParaRPr lang="it-I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54BD0E0D-2457-4CDF-9D18-B5FDECE16F94}" type="datetime1">
              <a:rPr lang="it-IT" smtClean="0"/>
              <a:pPr/>
              <a:t>20/08/2019</a:t>
            </a:fld>
            <a:endParaRPr lang="it-I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AD4CB81-D937-4348-B178-FCBBDDF622FB}" type="datetime1">
              <a:rPr lang="it-IT" smtClean="0"/>
              <a:pPr/>
              <a:t>20/08/2019</a:t>
            </a:fld>
            <a:endParaRPr lang="it-I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73AF096-C42A-4880-A485-F4AE914541E1}" type="datetime1">
              <a:rPr lang="it-IT" smtClean="0"/>
              <a:pPr/>
              <a:t>20/08/2019</a:t>
            </a:fld>
            <a:endParaRPr lang="it-I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910BDC8-324F-462B-83CB-68685DC6B87E}" type="datetime1">
              <a:rPr lang="it-IT" smtClean="0"/>
              <a:pPr/>
              <a:t>20/08/2019</a:t>
            </a:fld>
            <a:endParaRPr lang="it-I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B8790DCC-127C-41EE-BC68-6B9595288956}" type="datetime1">
              <a:rPr lang="it-IT" smtClean="0"/>
              <a:pPr/>
              <a:t>20/08/2019</a:t>
            </a:fld>
            <a:endParaRPr lang="it-IT"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64A3505-741D-4515-A42B-F20F1019F564}" type="datetime1">
              <a:rPr lang="it-IT" smtClean="0"/>
              <a:pPr/>
              <a:t>20/08/2019</a:t>
            </a:fld>
            <a:endParaRPr lang="it-IT"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D5236A9B-B2A9-4776-ACBE-E33504F2D07E}" type="datetime1">
              <a:rPr lang="it-IT" smtClean="0"/>
              <a:pPr/>
              <a:t>20/08/2019</a:t>
            </a:fld>
            <a:endParaRPr lang="it-IT"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99C6DB2-E8BB-444A-9DC0-5761023CE6C5}" type="datetime1">
              <a:rPr lang="it-IT" smtClean="0"/>
              <a:pPr/>
              <a:t>20/08/2019</a:t>
            </a:fld>
            <a:endParaRPr lang="it-IT"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fld id="{47E37FCF-D7D4-4638-B985-327873A6F762}" type="datetime1">
              <a:rPr lang="it-IT" smtClean="0"/>
              <a:pPr/>
              <a:t>20/08/2019</a:t>
            </a:fld>
            <a:endParaRPr lang="it-IT"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 dello schema</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FB464C2C-AA97-4551-849F-F86554B2CE67}" type="datetime1">
              <a:rPr lang="it-IT" smtClean="0"/>
              <a:pPr/>
              <a:t>20/08/2019</a:t>
            </a:fld>
            <a:endParaRPr lang="it-IT"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8ECA6D33-76B3-4A1A-BD50-62E0A81D441D}" type="datetime1">
              <a:rPr lang="it-IT" smtClean="0"/>
              <a:pPr/>
              <a:t>20/08/2019</a:t>
            </a:fld>
            <a:endParaRPr lang="it-I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DEC59B4-A826-484C-857C-DE4CF452D9F8}" type="datetime1">
              <a:rPr lang="it-IT" smtClean="0"/>
              <a:pPr/>
              <a:t>20/08/2019</a:t>
            </a:fld>
            <a:endParaRPr lang="it-I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A2BF2E-FC85-4514-B594-8A946BF8C4CC}"/>
              </a:ext>
            </a:extLst>
          </p:cNvPr>
          <p:cNvSpPr>
            <a:spLocks noGrp="1"/>
          </p:cNvSpPr>
          <p:nvPr>
            <p:ph type="ctrTitle"/>
          </p:nvPr>
        </p:nvSpPr>
        <p:spPr/>
        <p:txBody>
          <a:bodyPr/>
          <a:lstStyle/>
          <a:p>
            <a:r>
              <a:rPr lang="it-IT" dirty="0"/>
              <a:t>L‘inquinamento</a:t>
            </a:r>
          </a:p>
        </p:txBody>
      </p:sp>
      <p:sp>
        <p:nvSpPr>
          <p:cNvPr id="3" name="Sottotitolo 2">
            <a:extLst>
              <a:ext uri="{FF2B5EF4-FFF2-40B4-BE49-F238E27FC236}">
                <a16:creationId xmlns:a16="http://schemas.microsoft.com/office/drawing/2014/main" id="{8906524D-1CA2-439E-BCEB-03B4625826EC}"/>
              </a:ext>
            </a:extLst>
          </p:cNvPr>
          <p:cNvSpPr>
            <a:spLocks noGrp="1"/>
          </p:cNvSpPr>
          <p:nvPr>
            <p:ph type="subTitle" idx="1"/>
          </p:nvPr>
        </p:nvSpPr>
        <p:spPr/>
        <p:txBody>
          <a:bodyPr/>
          <a:lstStyle/>
          <a:p>
            <a:r>
              <a:rPr lang="it-IT" dirty="0"/>
              <a:t>Un danno per la nostra salute</a:t>
            </a:r>
          </a:p>
        </p:txBody>
      </p:sp>
      <p:pic>
        <p:nvPicPr>
          <p:cNvPr id="6" name="20th Century Fox Theme Song">
            <a:hlinkClick r:id="" action="ppaction://media"/>
            <a:extLst>
              <a:ext uri="{FF2B5EF4-FFF2-40B4-BE49-F238E27FC236}">
                <a16:creationId xmlns:a16="http://schemas.microsoft.com/office/drawing/2014/main" id="{2BC529E9-28C3-462A-8162-23BD3E7CABFC}"/>
              </a:ext>
            </a:extLst>
          </p:cNvPr>
          <p:cNvPicPr>
            <a:picLocks noChangeAspect="1"/>
          </p:cNvPicPr>
          <p:nvPr>
            <a:audioFile r:link="rId1"/>
            <p:extLst>
              <p:ext uri="{DAA4B4D4-6D71-4841-9C94-3DE7FCFB9230}">
                <p14:media xmlns:p14="http://schemas.microsoft.com/office/powerpoint/2010/main" r:embed="rId2">
                  <p14:trim st="1199" end="0.875"/>
                </p14:media>
              </p:ext>
            </p:extLst>
          </p:nvPr>
        </p:nvPicPr>
        <p:blipFill>
          <a:blip r:embed="rId4"/>
          <a:stretch>
            <a:fillRect/>
          </a:stretch>
        </p:blipFill>
        <p:spPr>
          <a:xfrm>
            <a:off x="0" y="112644"/>
            <a:ext cx="185530" cy="185530"/>
          </a:xfrm>
          <a:prstGeom prst="rect">
            <a:avLst/>
          </a:prstGeom>
        </p:spPr>
      </p:pic>
    </p:spTree>
    <p:extLst>
      <p:ext uri="{BB962C8B-B14F-4D97-AF65-F5344CB8AC3E}">
        <p14:creationId xmlns:p14="http://schemas.microsoft.com/office/powerpoint/2010/main" val="1027610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909"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chemeClr val="tx1">
                    <a:lumMod val="60000"/>
                    <a:lumOff val="40000"/>
                  </a:schemeClr>
                </a:solidFill>
                <a:latin typeface="Algerian" panose="04020705040A02060702" pitchFamily="82" charset="0"/>
              </a:rPr>
              <a:t>Il buco dell’ozono</a:t>
            </a:r>
          </a:p>
        </p:txBody>
      </p:sp>
      <p:sp>
        <p:nvSpPr>
          <p:cNvPr id="3" name="Segnaposto contenuto 2"/>
          <p:cNvSpPr>
            <a:spLocks noGrp="1"/>
          </p:cNvSpPr>
          <p:nvPr>
            <p:ph idx="1"/>
          </p:nvPr>
        </p:nvSpPr>
        <p:spPr>
          <a:xfrm>
            <a:off x="406220" y="1692052"/>
            <a:ext cx="7428520" cy="4327749"/>
          </a:xfrm>
        </p:spPr>
        <p:txBody>
          <a:bodyPr>
            <a:noAutofit/>
          </a:bodyPr>
          <a:lstStyle/>
          <a:p>
            <a:pPr marL="0" indent="0">
              <a:buNone/>
            </a:pPr>
            <a:r>
              <a:rPr lang="it-IT" sz="1800" b="0" dirty="0"/>
              <a:t>L’ozono troposferico (O</a:t>
            </a:r>
            <a:r>
              <a:rPr lang="it-IT" sz="1800" b="0" baseline="-25000" dirty="0"/>
              <a:t>3</a:t>
            </a:r>
            <a:r>
              <a:rPr lang="it-IT" sz="1800" b="0" dirty="0"/>
              <a:t>), per esempio, è un gas che allo stato libero si trova in maggiore concentrazione in una &lt;&lt;fascia&gt;&gt; della stratosfera chiamata ozonosfera, che rappresenta un efficientissimo schermo naturale nei confronti delle radiazioni solari ultraviolette (UV), davvero dannose per l’essere vivente. In passato nelle bombolette spray o nei motori dei frigoriferi si usava il &lt;&lt;clorofluorocarburo (CFCI</a:t>
            </a:r>
            <a:r>
              <a:rPr lang="it-IT" sz="1800" b="0" baseline="-25000" dirty="0"/>
              <a:t>3</a:t>
            </a:r>
            <a:r>
              <a:rPr lang="it-IT" sz="1800" b="0" dirty="0"/>
              <a:t>)&gt;&gt;, un gas che sale nell’atmosfera e tende a consumare le molecole di ozono troposferico: si forma così il famoso &lt;&lt;buco dell’ozono&gt;&gt;.</a:t>
            </a:r>
          </a:p>
          <a:p>
            <a:pPr marL="0" indent="0">
              <a:buNone/>
            </a:pPr>
            <a:r>
              <a:rPr lang="it-IT" sz="1800" b="0" dirty="0"/>
              <a:t>Questa parte mancante dell’ozonosfera si è concentrata al Polo Nord per mezzo del quale c’è un aumento delle temperature e per questo lo scioglimento dei ghiacciai.</a:t>
            </a:r>
          </a:p>
          <a:p>
            <a:pPr marL="0" indent="0">
              <a:buNone/>
            </a:pPr>
            <a:r>
              <a:rPr lang="it-IT" sz="1800" b="0" dirty="0"/>
              <a:t>Per fortuna adesso si è capito che il clorofluorocarburo è dannoso per l’uomo e se ne stanno diminuendo le quantità. Infatti negli ultimi anni il buco dell’ozono si sta restringendo.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521" y="4807243"/>
            <a:ext cx="3345457" cy="15963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607" y="2050757"/>
            <a:ext cx="2725113" cy="181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2837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AFAED-16D0-437E-AE15-38F75DF46604}"/>
              </a:ext>
            </a:extLst>
          </p:cNvPr>
          <p:cNvSpPr>
            <a:spLocks noGrp="1"/>
          </p:cNvSpPr>
          <p:nvPr>
            <p:ph type="title"/>
          </p:nvPr>
        </p:nvSpPr>
        <p:spPr/>
        <p:txBody>
          <a:bodyPr/>
          <a:lstStyle/>
          <a:p>
            <a:r>
              <a:rPr lang="it-IT" dirty="0"/>
              <a:t>L’inquinamento idrico</a:t>
            </a:r>
          </a:p>
        </p:txBody>
      </p:sp>
    </p:spTree>
    <p:extLst>
      <p:ext uri="{BB962C8B-B14F-4D97-AF65-F5344CB8AC3E}">
        <p14:creationId xmlns:p14="http://schemas.microsoft.com/office/powerpoint/2010/main" val="4061669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48139" y="1603513"/>
            <a:ext cx="5128592" cy="4416287"/>
          </a:xfrm>
        </p:spPr>
        <p:txBody>
          <a:bodyPr>
            <a:normAutofit/>
          </a:bodyPr>
          <a:lstStyle/>
          <a:p>
            <a:pPr marL="0" indent="0">
              <a:buNone/>
            </a:pPr>
            <a:r>
              <a:rPr lang="it-IT" dirty="0"/>
              <a:t>L'Inquinamento idrico è un degrado della qualità d’acqua dovuto all’immissione di sostanze che ne modificano le qualità fisiche e chimiche e che ne impedisce il normale utilizzo. Queste sostanze sono rilasciate da eventi naturali ( come un frana che rende torbida l’acqua ) o da attività umane  ( come industrie, fogne…).</a:t>
            </a:r>
          </a:p>
          <a:p>
            <a:pPr marL="0" indent="0"/>
            <a:endParaRPr lang="it-IT"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12</a:t>
            </a:fld>
            <a:endParaRPr lang="en-US"/>
          </a:p>
        </p:txBody>
      </p:sp>
      <p:pic>
        <p:nvPicPr>
          <p:cNvPr id="6" name="Immagine 5">
            <a:extLst>
              <a:ext uri="{FF2B5EF4-FFF2-40B4-BE49-F238E27FC236}">
                <a16:creationId xmlns:a16="http://schemas.microsoft.com/office/drawing/2014/main" id="{20522DB1-790E-4631-BA70-C9705521D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416" y="2213676"/>
            <a:ext cx="3631219" cy="2430647"/>
          </a:xfrm>
          <a:prstGeom prst="rect">
            <a:avLst/>
          </a:prstGeom>
          <a:ln>
            <a:noFill/>
          </a:ln>
          <a:effectLst>
            <a:softEdge rad="112500"/>
          </a:effectLst>
        </p:spPr>
      </p:pic>
    </p:spTree>
    <p:extLst>
      <p:ext uri="{BB962C8B-B14F-4D97-AF65-F5344CB8AC3E}">
        <p14:creationId xmlns:p14="http://schemas.microsoft.com/office/powerpoint/2010/main" val="2732393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5211" y="278294"/>
            <a:ext cx="10058402" cy="662609"/>
          </a:xfrm>
        </p:spPr>
        <p:txBody>
          <a:bodyPr/>
          <a:lstStyle/>
          <a:p>
            <a:pPr algn="ctr"/>
            <a:r>
              <a:rPr lang="it-IT" dirty="0">
                <a:latin typeface="Algerian" panose="04020705040A02060702" pitchFamily="82" charset="0"/>
              </a:rPr>
              <a:t>Cause</a:t>
            </a:r>
          </a:p>
        </p:txBody>
      </p:sp>
      <p:sp>
        <p:nvSpPr>
          <p:cNvPr id="3" name="Segnaposto contenuto 2"/>
          <p:cNvSpPr>
            <a:spLocks noGrp="1"/>
          </p:cNvSpPr>
          <p:nvPr>
            <p:ph idx="1"/>
          </p:nvPr>
        </p:nvSpPr>
        <p:spPr>
          <a:xfrm>
            <a:off x="1065211" y="1417983"/>
            <a:ext cx="6780076" cy="2514808"/>
          </a:xfrm>
        </p:spPr>
        <p:txBody>
          <a:bodyPr>
            <a:noAutofit/>
          </a:bodyPr>
          <a:lstStyle/>
          <a:p>
            <a:pPr>
              <a:buFont typeface="Wingdings" panose="05000000000000000000" pitchFamily="2" charset="2"/>
              <a:buChar char="Ø"/>
            </a:pPr>
            <a:r>
              <a:rPr lang="it-IT" sz="2000" b="0" dirty="0"/>
              <a:t>Uno degli inquinamenti antropici è da parte da tutti i cittadini, da tutti i comuni, cioè stiamo parlando delle fogne. In realtà è normale che le fogne finiscano nel mare e che ogni cittadino scarichi i propri bisogni nelle fogne, ma i comuni dovrebbero comprare dei filtri, in modo che nel mare finisca solo acqua pulita, ma poiché costano quasi nessun comune ce li ha.</a:t>
            </a:r>
          </a:p>
        </p:txBody>
      </p:sp>
      <p:sp>
        <p:nvSpPr>
          <p:cNvPr id="4" name="Segnaposto numero diapositiva 3"/>
          <p:cNvSpPr>
            <a:spLocks noGrp="1"/>
          </p:cNvSpPr>
          <p:nvPr>
            <p:ph type="sldNum" sz="quarter" idx="12"/>
          </p:nvPr>
        </p:nvSpPr>
        <p:spPr/>
        <p:txBody>
          <a:bodyPr/>
          <a:lstStyle/>
          <a:p>
            <a:fld id="{2754ED01-E2A0-4C1E-8E21-014B99041579}" type="slidenum">
              <a:rPr lang="en-US" smtClean="0"/>
              <a:pPr/>
              <a:t>13</a:t>
            </a:fld>
            <a:endParaRPr lang="en-US"/>
          </a:p>
        </p:txBody>
      </p:sp>
      <p:pic>
        <p:nvPicPr>
          <p:cNvPr id="6" name="Immagine 5">
            <a:extLst>
              <a:ext uri="{FF2B5EF4-FFF2-40B4-BE49-F238E27FC236}">
                <a16:creationId xmlns:a16="http://schemas.microsoft.com/office/drawing/2014/main" id="{3C3C08F2-9477-4756-A955-4602CA377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287" y="940903"/>
            <a:ext cx="4045561" cy="25148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a:extLst>
              <a:ext uri="{FF2B5EF4-FFF2-40B4-BE49-F238E27FC236}">
                <a16:creationId xmlns:a16="http://schemas.microsoft.com/office/drawing/2014/main" id="{7385A2ED-B8D4-4A9F-90FB-BF76DC945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1" y="3932791"/>
            <a:ext cx="4150139" cy="2334453"/>
          </a:xfrm>
          <a:prstGeom prst="ellipse">
            <a:avLst/>
          </a:prstGeom>
          <a:ln>
            <a:noFill/>
          </a:ln>
          <a:effectLst>
            <a:softEdge rad="112500"/>
          </a:effectLst>
        </p:spPr>
      </p:pic>
      <p:sp>
        <p:nvSpPr>
          <p:cNvPr id="9" name="CasellaDiTesto 8">
            <a:extLst>
              <a:ext uri="{FF2B5EF4-FFF2-40B4-BE49-F238E27FC236}">
                <a16:creationId xmlns:a16="http://schemas.microsoft.com/office/drawing/2014/main" id="{F75333ED-F2CE-4173-BAC4-E3C132C88448}"/>
              </a:ext>
            </a:extLst>
          </p:cNvPr>
          <p:cNvSpPr txBox="1"/>
          <p:nvPr/>
        </p:nvSpPr>
        <p:spPr>
          <a:xfrm>
            <a:off x="5897217" y="3994383"/>
            <a:ext cx="5645426" cy="2585323"/>
          </a:xfrm>
          <a:prstGeom prst="rect">
            <a:avLst/>
          </a:prstGeom>
          <a:noFill/>
        </p:spPr>
        <p:txBody>
          <a:bodyPr wrap="square" rtlCol="0">
            <a:spAutoFit/>
          </a:bodyPr>
          <a:lstStyle/>
          <a:p>
            <a:pPr marL="285750" indent="-285750">
              <a:buFont typeface="Wingdings" panose="05000000000000000000" pitchFamily="2" charset="2"/>
              <a:buChar char="Ø"/>
            </a:pPr>
            <a:r>
              <a:rPr lang="it-IT" dirty="0"/>
              <a:t>Altri inquinanti sono usati in agricoltura e sono i diserbanti, antiparassitari, insetticidi, perché vengono spruzzati sul terreno per garantire la crescita dei loro prodotti, ma comunque queste sostanze sono tossiche e penetrano nel terreno andando nelle falde acquifere che a loro volta vanno a finire in mare.</a:t>
            </a:r>
          </a:p>
          <a:p>
            <a:endParaRPr lang="it-IT" dirty="0"/>
          </a:p>
        </p:txBody>
      </p:sp>
    </p:spTree>
    <p:extLst>
      <p:ext uri="{BB962C8B-B14F-4D97-AF65-F5344CB8AC3E}">
        <p14:creationId xmlns:p14="http://schemas.microsoft.com/office/powerpoint/2010/main" val="3042080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A50C74F-DA08-4996-8C8C-B3B6B9A7470B}"/>
              </a:ext>
            </a:extLst>
          </p:cNvPr>
          <p:cNvSpPr>
            <a:spLocks noGrp="1"/>
          </p:cNvSpPr>
          <p:nvPr>
            <p:ph idx="1"/>
          </p:nvPr>
        </p:nvSpPr>
        <p:spPr>
          <a:xfrm>
            <a:off x="1065213" y="596900"/>
            <a:ext cx="6369257" cy="6261100"/>
          </a:xfrm>
        </p:spPr>
        <p:txBody>
          <a:bodyPr>
            <a:normAutofit/>
          </a:bodyPr>
          <a:lstStyle/>
          <a:p>
            <a:pPr>
              <a:buFont typeface="Wingdings" panose="05000000000000000000" pitchFamily="2" charset="2"/>
              <a:buChar char="Ø"/>
            </a:pPr>
            <a:r>
              <a:rPr lang="it-IT" dirty="0"/>
              <a:t>Altri inquinanti sono le sostanze inorganiche che sono sostanze con alto contenuto di fosforo e lo possiamo trovare dei detersivi, fertilizzanti…La loro eccessiva presenza rende particolarmente ricco l’ecosistema marino di alghe o piante acquatiche ( fenomeno noto come eutrofizzazione ). Una volta morte le diverse alghe, i batteri decompositore devono impiegare molto tempo nella decomposizione di quelle piante, ma soprattutto consumano molto ossigeno che serve ai diversi animali per la vita che possono rischiare la morte</a:t>
            </a:r>
            <a:r>
              <a:rPr lang="it-IT" sz="2800" dirty="0"/>
              <a:t>.</a:t>
            </a:r>
          </a:p>
          <a:p>
            <a:pPr marL="0" indent="0">
              <a:buNone/>
            </a:pPr>
            <a:endParaRPr lang="it-IT" dirty="0"/>
          </a:p>
        </p:txBody>
      </p:sp>
      <p:pic>
        <p:nvPicPr>
          <p:cNvPr id="7" name="Immagine 6">
            <a:extLst>
              <a:ext uri="{FF2B5EF4-FFF2-40B4-BE49-F238E27FC236}">
                <a16:creationId xmlns:a16="http://schemas.microsoft.com/office/drawing/2014/main" id="{C2251067-D45D-4B1E-9A61-71F6F8785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182" y="2220474"/>
            <a:ext cx="4259514" cy="3013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3891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75DD3FB7-402F-4B08-9F92-12834CD2A126}"/>
              </a:ext>
            </a:extLst>
          </p:cNvPr>
          <p:cNvSpPr txBox="1"/>
          <p:nvPr/>
        </p:nvSpPr>
        <p:spPr>
          <a:xfrm>
            <a:off x="5327373" y="3766797"/>
            <a:ext cx="6864627" cy="2739211"/>
          </a:xfrm>
          <a:prstGeom prst="rect">
            <a:avLst/>
          </a:prstGeom>
          <a:noFill/>
        </p:spPr>
        <p:txBody>
          <a:bodyPr wrap="square" rtlCol="0">
            <a:spAutoFit/>
          </a:bodyPr>
          <a:lstStyle/>
          <a:p>
            <a:pPr marL="342900" indent="-342900">
              <a:buFont typeface="Wingdings" panose="05000000000000000000" pitchFamily="2" charset="2"/>
              <a:buChar char="Ø"/>
            </a:pPr>
            <a:r>
              <a:rPr lang="it-IT" sz="2200" dirty="0"/>
              <a:t>Altri inquinanti sono i metalli pesanti che sono in grado di avvelenare o uccidere gli organismi viventi. Metalli pesanti sono il mercurio, il piombo, il cadmio…Le industri che utilizzano questi materiali, prima di scaricarli in acqua, devono trattarli eliminando ogni residuo.</a:t>
            </a:r>
          </a:p>
          <a:p>
            <a:endParaRPr lang="it-IT" dirty="0"/>
          </a:p>
        </p:txBody>
      </p:sp>
      <p:pic>
        <p:nvPicPr>
          <p:cNvPr id="14" name="Immagine 13">
            <a:extLst>
              <a:ext uri="{FF2B5EF4-FFF2-40B4-BE49-F238E27FC236}">
                <a16:creationId xmlns:a16="http://schemas.microsoft.com/office/drawing/2014/main" id="{A9D55E83-BB46-4169-AEB5-F01F18AC3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83851"/>
            <a:ext cx="3862849" cy="17665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itolo 1">
            <a:extLst>
              <a:ext uri="{FF2B5EF4-FFF2-40B4-BE49-F238E27FC236}">
                <a16:creationId xmlns:a16="http://schemas.microsoft.com/office/drawing/2014/main" id="{45D82A3C-3962-4CEA-BF2B-B4F7BCD12CE7}"/>
              </a:ext>
            </a:extLst>
          </p:cNvPr>
          <p:cNvSpPr txBox="1">
            <a:spLocks noGrp="1"/>
          </p:cNvSpPr>
          <p:nvPr>
            <p:ph idx="1"/>
          </p:nvPr>
        </p:nvSpPr>
        <p:spPr>
          <a:xfrm>
            <a:off x="1131473" y="1042434"/>
            <a:ext cx="7628213" cy="4229100"/>
          </a:xfrm>
          <a:prstGeom prst="rect">
            <a:avLst/>
          </a:prstGeom>
        </p:spPr>
        <p:txBody>
          <a:bodyPr vert="horz" lIns="91440" tIns="45720" rIns="91440" bIns="45720" rtlCol="0">
            <a:normAutofit/>
          </a:bodyPr>
          <a:lstStyle/>
          <a:p>
            <a:pPr>
              <a:buFont typeface="Wingdings" panose="05000000000000000000" pitchFamily="2" charset="2"/>
              <a:buChar char="Ø"/>
            </a:pPr>
            <a:r>
              <a:rPr lang="it-IT" dirty="0"/>
              <a:t>Infine come inquinante abbiamo le sostanze derivanti da scarti alimentari che sono materiali con alto contenuto di carbonio e azoto. Una grande presenza di questi scarti nell’acqua può farci comparire microrganismi che possono causare diverse malattie.</a:t>
            </a:r>
          </a:p>
          <a:p>
            <a:endParaRPr lang="it-IT" dirty="0"/>
          </a:p>
        </p:txBody>
      </p:sp>
      <p:pic>
        <p:nvPicPr>
          <p:cNvPr id="19" name="Immagine 18">
            <a:extLst>
              <a:ext uri="{FF2B5EF4-FFF2-40B4-BE49-F238E27FC236}">
                <a16:creationId xmlns:a16="http://schemas.microsoft.com/office/drawing/2014/main" id="{C9A3C3C1-1A10-4484-BDD5-A1BAA51E1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6547">
            <a:off x="8641498" y="927557"/>
            <a:ext cx="3219559" cy="2205657"/>
          </a:xfrm>
          <a:prstGeom prst="ellipse">
            <a:avLst/>
          </a:prstGeom>
          <a:ln w="190500" cap="rnd">
            <a:solidFill>
              <a:srgbClr val="FFFF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5674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2529E8C5-F00F-4E31-903C-6F1BE7EFA21D}"/>
              </a:ext>
            </a:extLst>
          </p:cNvPr>
          <p:cNvSpPr txBox="1">
            <a:spLocks noGrp="1"/>
          </p:cNvSpPr>
          <p:nvPr>
            <p:ph idx="1"/>
          </p:nvPr>
        </p:nvSpPr>
        <p:spPr>
          <a:xfrm>
            <a:off x="879683" y="626164"/>
            <a:ext cx="6342752" cy="5907157"/>
          </a:xfrm>
          <a:prstGeom prst="rect">
            <a:avLst/>
          </a:prstGeom>
        </p:spPr>
        <p:txBody>
          <a:bodyPr vert="horz" lIns="91440" tIns="45720" rIns="91440" bIns="45720" rtlCol="0">
            <a:normAutofit/>
          </a:bodyPr>
          <a:lstStyle/>
          <a:p>
            <a:pPr marL="285750" indent="-285750">
              <a:buFont typeface="Wingdings" panose="05000000000000000000" pitchFamily="2" charset="2"/>
              <a:buChar char="Ø"/>
            </a:pPr>
            <a:r>
              <a:rPr lang="it-IT" dirty="0"/>
              <a:t>Altri inquinanti sono il petrolio e gli idrocarburi che sono sostanze meno dense dell’acqua e per questo si posizionano alla superficie formando uno strato oleoso che non permette gli scambi di ossigeno tra aria e acqua distruggendo l’ecosistema acquatico. Ma non è solo questo, il petrolio è dannoso per la pelle degli animali, infatti, se una balena sale in superficie dove vi era depositato il petrolio, la sua pelle assorbe questa sostanza dannosa facendola morire.</a:t>
            </a:r>
          </a:p>
          <a:p>
            <a:pPr marL="285750" indent="-285750">
              <a:buFont typeface="Wingdings" panose="05000000000000000000" pitchFamily="2" charset="2"/>
              <a:buChar char="Ø"/>
            </a:pPr>
            <a:endParaRPr lang="it-IT" dirty="0"/>
          </a:p>
          <a:p>
            <a:endParaRPr lang="it-IT" dirty="0"/>
          </a:p>
        </p:txBody>
      </p:sp>
      <p:pic>
        <p:nvPicPr>
          <p:cNvPr id="12" name="Immagine 11">
            <a:extLst>
              <a:ext uri="{FF2B5EF4-FFF2-40B4-BE49-F238E27FC236}">
                <a16:creationId xmlns:a16="http://schemas.microsoft.com/office/drawing/2014/main" id="{0C5CBE77-A8BB-4A3A-B1D1-AA5C9FF28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9073">
            <a:off x="7116537" y="2172767"/>
            <a:ext cx="5002576" cy="281394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43859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chemeClr val="tx1">
                    <a:lumMod val="60000"/>
                    <a:lumOff val="40000"/>
                  </a:schemeClr>
                </a:solidFill>
                <a:latin typeface="Algerian" panose="04020705040A02060702" pitchFamily="82" charset="0"/>
              </a:rPr>
              <a:t>Conseguenze</a:t>
            </a:r>
          </a:p>
        </p:txBody>
      </p:sp>
      <p:sp>
        <p:nvSpPr>
          <p:cNvPr id="3" name="Segnaposto contenuto 2"/>
          <p:cNvSpPr>
            <a:spLocks noGrp="1"/>
          </p:cNvSpPr>
          <p:nvPr>
            <p:ph idx="1"/>
          </p:nvPr>
        </p:nvSpPr>
        <p:spPr>
          <a:xfrm>
            <a:off x="1277247" y="1524000"/>
            <a:ext cx="4610025" cy="4266341"/>
          </a:xfrm>
        </p:spPr>
        <p:txBody>
          <a:bodyPr>
            <a:noAutofit/>
          </a:bodyPr>
          <a:lstStyle/>
          <a:p>
            <a:pPr>
              <a:buFont typeface="Wingdings" panose="05000000000000000000" pitchFamily="2" charset="2"/>
              <a:buChar char="Ø"/>
            </a:pPr>
            <a:r>
              <a:rPr lang="it-IT" sz="2200" dirty="0"/>
              <a:t>Uccisione di tutti gli organismi animali a causa dell’eutrofizzazione.</a:t>
            </a:r>
          </a:p>
          <a:p>
            <a:pPr>
              <a:buFont typeface="Wingdings" panose="05000000000000000000" pitchFamily="2" charset="2"/>
              <a:buChar char="Ø"/>
            </a:pPr>
            <a:r>
              <a:rPr lang="it-IT" sz="2200" dirty="0"/>
              <a:t>Acque contaminate a causa degli scarti industriali</a:t>
            </a:r>
          </a:p>
          <a:p>
            <a:pPr>
              <a:buFont typeface="Wingdings" panose="05000000000000000000" pitchFamily="2" charset="2"/>
              <a:buChar char="Ø"/>
            </a:pPr>
            <a:r>
              <a:rPr lang="it-IT" sz="2200" dirty="0"/>
              <a:t>Danno alla salute dell’uomo a causa degli inquinanti digeriti dai pesci che l’uomo mangia</a:t>
            </a:r>
          </a:p>
          <a:p>
            <a:pPr>
              <a:buFont typeface="Wingdings" panose="05000000000000000000" pitchFamily="2" charset="2"/>
              <a:buChar char="Ø"/>
            </a:pPr>
            <a:r>
              <a:rPr lang="it-IT" sz="2200" dirty="0"/>
              <a:t>Malattie varie a causa delle sostanze nocive</a:t>
            </a:r>
          </a:p>
        </p:txBody>
      </p:sp>
      <p:sp>
        <p:nvSpPr>
          <p:cNvPr id="4" name="Segnaposto numero diapositiva 3"/>
          <p:cNvSpPr>
            <a:spLocks noGrp="1"/>
          </p:cNvSpPr>
          <p:nvPr>
            <p:ph type="sldNum" sz="quarter" idx="12"/>
          </p:nvPr>
        </p:nvSpPr>
        <p:spPr/>
        <p:txBody>
          <a:bodyPr/>
          <a:lstStyle/>
          <a:p>
            <a:fld id="{2754ED01-E2A0-4C1E-8E21-014B99041579}" type="slidenum">
              <a:rPr lang="en-US" smtClean="0"/>
              <a:pPr/>
              <a:t>17</a:t>
            </a:fld>
            <a:endParaRPr lang="en-US"/>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764" y="2462597"/>
            <a:ext cx="4226402" cy="19328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21159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17CE0-A646-4FAA-8F0F-DD3F87BE312C}"/>
              </a:ext>
            </a:extLst>
          </p:cNvPr>
          <p:cNvSpPr>
            <a:spLocks noGrp="1"/>
          </p:cNvSpPr>
          <p:nvPr>
            <p:ph type="title"/>
          </p:nvPr>
        </p:nvSpPr>
        <p:spPr/>
        <p:txBody>
          <a:bodyPr/>
          <a:lstStyle/>
          <a:p>
            <a:pPr algn="ctr"/>
            <a:r>
              <a:rPr lang="it-IT" dirty="0"/>
              <a:t>L’inquinamento del suolo</a:t>
            </a:r>
          </a:p>
        </p:txBody>
      </p:sp>
    </p:spTree>
    <p:extLst>
      <p:ext uri="{BB962C8B-B14F-4D97-AF65-F5344CB8AC3E}">
        <p14:creationId xmlns:p14="http://schemas.microsoft.com/office/powerpoint/2010/main" val="4275474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11897" y="1483365"/>
            <a:ext cx="6113986" cy="4360844"/>
          </a:xfrm>
        </p:spPr>
        <p:txBody>
          <a:bodyPr>
            <a:normAutofit/>
          </a:bodyPr>
          <a:lstStyle/>
          <a:p>
            <a:pPr marL="0" indent="0">
              <a:buNone/>
            </a:pPr>
            <a:r>
              <a:rPr lang="it-IT" dirty="0"/>
              <a:t>L’inquinamento del suolo è definito come la contaminazione del terreno data da prodotti chimici, materiali tossici, agenti patogeni, materiali radioattivi e altri agenti che possono avere effetti negativi sulla salute degli animali e delle piante. In altre parole, dire che un suolo è inquinato equivale a dire che quella regione di terreno non è compatibile con la vita.</a:t>
            </a:r>
          </a:p>
          <a:p>
            <a:endParaRPr lang="it-IT" sz="2000"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19</a:t>
            </a:fld>
            <a:endParaRPr lang="en-US"/>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546" y="1952836"/>
            <a:ext cx="2952328" cy="29523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47288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754ED01-E2A0-4C1E-8E21-014B99041579}" type="slidenum">
              <a:rPr lang="en-US" smtClean="0"/>
              <a:pPr/>
              <a:t>2</a:t>
            </a:fld>
            <a:endParaRPr lang="en-US"/>
          </a:p>
        </p:txBody>
      </p:sp>
      <p:sp>
        <p:nvSpPr>
          <p:cNvPr id="5" name="Segnaposto contenuto 4"/>
          <p:cNvSpPr txBox="1">
            <a:spLocks noGrp="1"/>
          </p:cNvSpPr>
          <p:nvPr>
            <p:ph idx="1"/>
          </p:nvPr>
        </p:nvSpPr>
        <p:spPr>
          <a:xfrm>
            <a:off x="2319052" y="1844824"/>
            <a:ext cx="7520940" cy="2677656"/>
          </a:xfrm>
          <a:prstGeom prst="rect">
            <a:avLst/>
          </a:prstGeom>
          <a:noFill/>
        </p:spPr>
        <p:txBody>
          <a:bodyPr wrap="square" rtlCol="0">
            <a:spAutoFit/>
          </a:bodyPr>
          <a:lstStyle/>
          <a:p>
            <a:r>
              <a:rPr lang="it-IT" sz="2800" dirty="0"/>
              <a:t>L’ inquinamento è un’ alterazione dell’ambiente provocata da cause che possono essere di tipo naturale, quali eruzioni vulcaniche o incendi, oppure di tipo antropico, cioè dovute all’opera  dell’uomo.</a:t>
            </a:r>
          </a:p>
        </p:txBody>
      </p:sp>
      <p:sp>
        <p:nvSpPr>
          <p:cNvPr id="7" name="Titolo 6"/>
          <p:cNvSpPr>
            <a:spLocks noGrp="1"/>
          </p:cNvSpPr>
          <p:nvPr>
            <p:ph type="title"/>
          </p:nvPr>
        </p:nvSpPr>
        <p:spPr>
          <a:xfrm>
            <a:off x="2335530" y="1048273"/>
            <a:ext cx="7520940" cy="54864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000" b="1" dirty="0">
                <a:ln w="0"/>
                <a:solidFill>
                  <a:schemeClr val="accent3">
                    <a:lumMod val="60000"/>
                    <a:lumOff val="40000"/>
                  </a:schemeClr>
                </a:solidFill>
                <a:effectLst>
                  <a:reflection blurRad="12700" stA="50000" endPos="50000" dist="5000" dir="5400000" sy="-100000" rotWithShape="0"/>
                </a:effectLst>
              </a:rPr>
              <a:t>L’inquinamento</a:t>
            </a:r>
          </a:p>
        </p:txBody>
      </p:sp>
    </p:spTree>
    <p:extLst>
      <p:ext uri="{BB962C8B-B14F-4D97-AF65-F5344CB8AC3E}">
        <p14:creationId xmlns:p14="http://schemas.microsoft.com/office/powerpoint/2010/main" val="2941266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10DD34-DA27-4DB3-9F91-AA12B3602812}"/>
              </a:ext>
            </a:extLst>
          </p:cNvPr>
          <p:cNvSpPr>
            <a:spLocks noGrp="1"/>
          </p:cNvSpPr>
          <p:nvPr>
            <p:ph type="title"/>
          </p:nvPr>
        </p:nvSpPr>
        <p:spPr/>
        <p:txBody>
          <a:bodyPr/>
          <a:lstStyle/>
          <a:p>
            <a:pPr algn="ctr"/>
            <a:r>
              <a:rPr lang="it-IT" dirty="0">
                <a:solidFill>
                  <a:schemeClr val="tx1">
                    <a:lumMod val="60000"/>
                    <a:lumOff val="40000"/>
                  </a:schemeClr>
                </a:solidFill>
                <a:latin typeface="Algerian" panose="04020705040A02060702" pitchFamily="82" charset="0"/>
              </a:rPr>
              <a:t>Cause</a:t>
            </a:r>
          </a:p>
        </p:txBody>
      </p:sp>
      <p:sp>
        <p:nvSpPr>
          <p:cNvPr id="3" name="Segnaposto contenuto 2">
            <a:extLst>
              <a:ext uri="{FF2B5EF4-FFF2-40B4-BE49-F238E27FC236}">
                <a16:creationId xmlns:a16="http://schemas.microsoft.com/office/drawing/2014/main" id="{73802D9D-B2FE-459F-B0BA-7F823E6E2E98}"/>
              </a:ext>
            </a:extLst>
          </p:cNvPr>
          <p:cNvSpPr>
            <a:spLocks noGrp="1"/>
          </p:cNvSpPr>
          <p:nvPr>
            <p:ph idx="1"/>
          </p:nvPr>
        </p:nvSpPr>
        <p:spPr>
          <a:xfrm>
            <a:off x="0" y="1524000"/>
            <a:ext cx="8131795" cy="3087757"/>
          </a:xfrm>
        </p:spPr>
        <p:txBody>
          <a:bodyPr>
            <a:normAutofit/>
          </a:bodyPr>
          <a:lstStyle/>
          <a:p>
            <a:pPr>
              <a:buFont typeface="Wingdings" panose="05000000000000000000" pitchFamily="2" charset="2"/>
              <a:buChar char="Ø"/>
            </a:pPr>
            <a:r>
              <a:rPr lang="it-IT" dirty="0"/>
              <a:t>Il disboscamento: le piante e soprattutto gli alberi tendono a formare una specie di protezione sul suolo e quindi lo difendono dal vento e un po’ dalla pioggia, adesso che sono aumentati gli abbattimenti degli alberi questa protezione non c’è più e per questo il suolo è più esposto agli agenti atmosferici, quindi è più fragile e vulnerabile.</a:t>
            </a:r>
          </a:p>
        </p:txBody>
      </p:sp>
      <p:pic>
        <p:nvPicPr>
          <p:cNvPr id="5" name="Immagine 4">
            <a:extLst>
              <a:ext uri="{FF2B5EF4-FFF2-40B4-BE49-F238E27FC236}">
                <a16:creationId xmlns:a16="http://schemas.microsoft.com/office/drawing/2014/main" id="{E19F6192-7803-4BE9-9D5D-F73985943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901" y="2203125"/>
            <a:ext cx="4064073" cy="894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a:extLst>
              <a:ext uri="{FF2B5EF4-FFF2-40B4-BE49-F238E27FC236}">
                <a16:creationId xmlns:a16="http://schemas.microsoft.com/office/drawing/2014/main" id="{1D2CE3F4-1306-41FC-B28A-2C491155CCB4}"/>
              </a:ext>
            </a:extLst>
          </p:cNvPr>
          <p:cNvSpPr txBox="1"/>
          <p:nvPr/>
        </p:nvSpPr>
        <p:spPr>
          <a:xfrm>
            <a:off x="5088835" y="4730976"/>
            <a:ext cx="6944139" cy="2215991"/>
          </a:xfrm>
          <a:prstGeom prst="rect">
            <a:avLst/>
          </a:prstGeom>
          <a:noFill/>
        </p:spPr>
        <p:txBody>
          <a:bodyPr wrap="square" rtlCol="0">
            <a:spAutoFit/>
          </a:bodyPr>
          <a:lstStyle/>
          <a:p>
            <a:pPr marL="285750" indent="-285750">
              <a:buFont typeface="Wingdings" panose="05000000000000000000" pitchFamily="2" charset="2"/>
              <a:buChar char="Ø"/>
            </a:pPr>
            <a:r>
              <a:rPr lang="it-IT" sz="2400" dirty="0"/>
              <a:t>raccolto non effettuato adeguatamente: dopo il raccolto i campi vengono lasciati nudi e quindi più esposti agli agenti atmosferici tutto ciò accelera l’erosione del terreno. </a:t>
            </a:r>
          </a:p>
          <a:p>
            <a:endParaRPr lang="it-IT" dirty="0"/>
          </a:p>
        </p:txBody>
      </p:sp>
      <p:pic>
        <p:nvPicPr>
          <p:cNvPr id="8" name="Immagine 7">
            <a:extLst>
              <a:ext uri="{FF2B5EF4-FFF2-40B4-BE49-F238E27FC236}">
                <a16:creationId xmlns:a16="http://schemas.microsoft.com/office/drawing/2014/main" id="{45EFF049-AB75-4FDD-B0E2-054CF8895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12" y="4734174"/>
            <a:ext cx="3629578" cy="18190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25551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250122-3903-4CB1-A87D-DB07321DB015}"/>
              </a:ext>
            </a:extLst>
          </p:cNvPr>
          <p:cNvSpPr>
            <a:spLocks noGrp="1"/>
          </p:cNvSpPr>
          <p:nvPr>
            <p:ph idx="1"/>
          </p:nvPr>
        </p:nvSpPr>
        <p:spPr>
          <a:xfrm>
            <a:off x="1065214" y="437322"/>
            <a:ext cx="7045116" cy="2991678"/>
          </a:xfrm>
        </p:spPr>
        <p:txBody>
          <a:bodyPr/>
          <a:lstStyle/>
          <a:p>
            <a:pPr marL="285750" indent="-285750">
              <a:buFont typeface="Wingdings" panose="05000000000000000000" pitchFamily="2" charset="2"/>
              <a:buChar char="Ø"/>
            </a:pPr>
            <a:r>
              <a:rPr lang="it-IT" dirty="0"/>
              <a:t>I fertilizzanti usati in agricoltura: sono comunque dei prodotti chimici che possono distruggere l’ecosistema del suolo. Un’alternativa ai fertilizzanti può essere il compost ricavato dall’umido (frazione della raccolta differenziata) oppure il letame (miscuglio di paglia e feci animali).</a:t>
            </a:r>
          </a:p>
        </p:txBody>
      </p:sp>
      <p:pic>
        <p:nvPicPr>
          <p:cNvPr id="5" name="Immagine 4">
            <a:extLst>
              <a:ext uri="{FF2B5EF4-FFF2-40B4-BE49-F238E27FC236}">
                <a16:creationId xmlns:a16="http://schemas.microsoft.com/office/drawing/2014/main" id="{27C723F4-9815-41EA-8A53-26D68866E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342" y="689526"/>
            <a:ext cx="3080302" cy="22983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a:extLst>
              <a:ext uri="{FF2B5EF4-FFF2-40B4-BE49-F238E27FC236}">
                <a16:creationId xmlns:a16="http://schemas.microsoft.com/office/drawing/2014/main" id="{C7915348-D812-40D9-94E7-B0E27B46FAB8}"/>
              </a:ext>
            </a:extLst>
          </p:cNvPr>
          <p:cNvSpPr txBox="1"/>
          <p:nvPr/>
        </p:nvSpPr>
        <p:spPr>
          <a:xfrm>
            <a:off x="4876800" y="3604591"/>
            <a:ext cx="6838122" cy="3323987"/>
          </a:xfrm>
          <a:prstGeom prst="rect">
            <a:avLst/>
          </a:prstGeom>
          <a:noFill/>
        </p:spPr>
        <p:txBody>
          <a:bodyPr wrap="square" rtlCol="0">
            <a:spAutoFit/>
          </a:bodyPr>
          <a:lstStyle/>
          <a:p>
            <a:pPr marL="342900" indent="-342900">
              <a:buFont typeface="Wingdings" panose="05000000000000000000" pitchFamily="2" charset="2"/>
              <a:buChar char="Ø"/>
            </a:pPr>
            <a:r>
              <a:rPr lang="it-IT" sz="2400" dirty="0"/>
              <a:t>inquinamento atmosferico: le piogge acide causate dall’inquinamento dell’aria non solo corrode le diverse piante ma penetra nel suolo facendo non solo morire gli organismi presenti in quella porzione di terreno ma vanno anche a inquinare il suolo e quindi anche i prodotti agricoli.</a:t>
            </a:r>
          </a:p>
          <a:p>
            <a:endParaRPr lang="it-IT" dirty="0"/>
          </a:p>
        </p:txBody>
      </p:sp>
      <p:pic>
        <p:nvPicPr>
          <p:cNvPr id="10" name="Immagine 9">
            <a:extLst>
              <a:ext uri="{FF2B5EF4-FFF2-40B4-BE49-F238E27FC236}">
                <a16:creationId xmlns:a16="http://schemas.microsoft.com/office/drawing/2014/main" id="{3715F466-A4E8-44ED-A993-307CFE9DE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6" y="3747881"/>
            <a:ext cx="4514850"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74876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3831EFB-8B90-408B-9075-07795C112F4B}"/>
              </a:ext>
            </a:extLst>
          </p:cNvPr>
          <p:cNvSpPr>
            <a:spLocks noGrp="1"/>
          </p:cNvSpPr>
          <p:nvPr>
            <p:ph idx="1"/>
          </p:nvPr>
        </p:nvSpPr>
        <p:spPr>
          <a:xfrm>
            <a:off x="1065214" y="172278"/>
            <a:ext cx="7257151" cy="2199861"/>
          </a:xfrm>
        </p:spPr>
        <p:txBody>
          <a:bodyPr>
            <a:normAutofit lnSpcReduction="10000"/>
          </a:bodyPr>
          <a:lstStyle/>
          <a:p>
            <a:pPr marL="285750" indent="-285750">
              <a:buFont typeface="Wingdings" panose="05000000000000000000" pitchFamily="2" charset="2"/>
              <a:buChar char="Ø"/>
            </a:pPr>
            <a:r>
              <a:rPr lang="it-IT" dirty="0"/>
              <a:t>L’inquinamento idrico perché le acque ormai contaminate (per esempio dagli idrocarburi, dai metalli pesanti, dai solventi e da alcuni veleni) vengono usate per irrigare i campi distruggendo l’intero ecosistema.</a:t>
            </a:r>
          </a:p>
        </p:txBody>
      </p:sp>
      <p:pic>
        <p:nvPicPr>
          <p:cNvPr id="5" name="Immagine 4">
            <a:extLst>
              <a:ext uri="{FF2B5EF4-FFF2-40B4-BE49-F238E27FC236}">
                <a16:creationId xmlns:a16="http://schemas.microsoft.com/office/drawing/2014/main" id="{C669929B-04EC-4608-A382-774442B585DF}"/>
              </a:ext>
            </a:extLst>
          </p:cNvPr>
          <p:cNvPicPr>
            <a:picLocks noChangeAspect="1"/>
          </p:cNvPicPr>
          <p:nvPr/>
        </p:nvPicPr>
        <p:blipFill rotWithShape="1">
          <a:blip r:embed="rId2">
            <a:extLst>
              <a:ext uri="{28A0092B-C50C-407E-A947-70E740481C1C}">
                <a14:useLocalDpi xmlns:a14="http://schemas.microsoft.com/office/drawing/2010/main" val="0"/>
              </a:ext>
            </a:extLst>
          </a:blip>
          <a:srcRect b="9748"/>
          <a:stretch/>
        </p:blipFill>
        <p:spPr>
          <a:xfrm>
            <a:off x="8631236" y="172278"/>
            <a:ext cx="2495550" cy="17791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a:extLst>
              <a:ext uri="{FF2B5EF4-FFF2-40B4-BE49-F238E27FC236}">
                <a16:creationId xmlns:a16="http://schemas.microsoft.com/office/drawing/2014/main" id="{FA066AA3-25B3-442A-8A4C-679262DD9881}"/>
              </a:ext>
            </a:extLst>
          </p:cNvPr>
          <p:cNvSpPr txBox="1"/>
          <p:nvPr/>
        </p:nvSpPr>
        <p:spPr>
          <a:xfrm>
            <a:off x="3967442" y="2372139"/>
            <a:ext cx="7257150" cy="1569660"/>
          </a:xfrm>
          <a:prstGeom prst="rect">
            <a:avLst/>
          </a:prstGeom>
          <a:noFill/>
        </p:spPr>
        <p:txBody>
          <a:bodyPr wrap="square" rtlCol="0">
            <a:spAutoFit/>
          </a:bodyPr>
          <a:lstStyle/>
          <a:p>
            <a:pPr marL="285750" indent="-285750">
              <a:buFont typeface="Wingdings" panose="05000000000000000000" pitchFamily="2" charset="2"/>
              <a:buChar char="Ø"/>
            </a:pPr>
            <a:r>
              <a:rPr lang="it-IT" sz="2400" dirty="0"/>
              <a:t>le aree urbane che ormai coprono quasi tutte le terre emerse perché sono ricoperte dall’asfalto che impedisce la crescita di piante.</a:t>
            </a:r>
          </a:p>
        </p:txBody>
      </p:sp>
      <p:pic>
        <p:nvPicPr>
          <p:cNvPr id="10" name="Immagine 9">
            <a:extLst>
              <a:ext uri="{FF2B5EF4-FFF2-40B4-BE49-F238E27FC236}">
                <a16:creationId xmlns:a16="http://schemas.microsoft.com/office/drawing/2014/main" id="{FA82FBC8-1013-4394-A7DB-637447F64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57" y="2259997"/>
            <a:ext cx="2763700" cy="1555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CasellaDiTesto 10">
            <a:extLst>
              <a:ext uri="{FF2B5EF4-FFF2-40B4-BE49-F238E27FC236}">
                <a16:creationId xmlns:a16="http://schemas.microsoft.com/office/drawing/2014/main" id="{CF2C4139-C20E-4629-8C44-6914E13A2FAE}"/>
              </a:ext>
            </a:extLst>
          </p:cNvPr>
          <p:cNvSpPr txBox="1"/>
          <p:nvPr/>
        </p:nvSpPr>
        <p:spPr>
          <a:xfrm>
            <a:off x="628857" y="4305809"/>
            <a:ext cx="8589615" cy="2400657"/>
          </a:xfrm>
          <a:prstGeom prst="rect">
            <a:avLst/>
          </a:prstGeom>
          <a:noFill/>
        </p:spPr>
        <p:txBody>
          <a:bodyPr wrap="square" rtlCol="0">
            <a:spAutoFit/>
          </a:bodyPr>
          <a:lstStyle/>
          <a:p>
            <a:pPr marL="285750" indent="-285750">
              <a:buFont typeface="Wingdings" panose="05000000000000000000" pitchFamily="2" charset="2"/>
              <a:buChar char="Ø"/>
            </a:pPr>
            <a:r>
              <a:rPr lang="it-IT" sz="2200" dirty="0"/>
              <a:t>Rifiuti non biodegradabili perché ci impiegano diversi anni per il loro smaltimento ma nel frattempo possono esser assorbite dalle piante e gli alimenti che se ne ricavano (come per esempio se un melo assorbe questi rifiuti non solo diventa inquinato ma inquina anche le mele che produce).</a:t>
            </a:r>
          </a:p>
          <a:p>
            <a:endParaRPr lang="it-IT" dirty="0"/>
          </a:p>
        </p:txBody>
      </p:sp>
      <p:pic>
        <p:nvPicPr>
          <p:cNvPr id="13" name="Immagine 12">
            <a:extLst>
              <a:ext uri="{FF2B5EF4-FFF2-40B4-BE49-F238E27FC236}">
                <a16:creationId xmlns:a16="http://schemas.microsoft.com/office/drawing/2014/main" id="{FEE851E0-D8DC-4EB1-8FBF-390E247BB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178" y="4144933"/>
            <a:ext cx="3109291" cy="19464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34250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5213" y="328057"/>
            <a:ext cx="10058402" cy="777792"/>
          </a:xfrm>
        </p:spPr>
        <p:txBody>
          <a:bodyPr/>
          <a:lstStyle/>
          <a:p>
            <a:pPr algn="ctr"/>
            <a:r>
              <a:rPr lang="it-IT" dirty="0">
                <a:solidFill>
                  <a:schemeClr val="tx1">
                    <a:lumMod val="60000"/>
                    <a:lumOff val="40000"/>
                  </a:schemeClr>
                </a:solidFill>
                <a:latin typeface="Algerian" panose="04020705040A02060702" pitchFamily="82" charset="0"/>
              </a:rPr>
              <a:t>conseguenze</a:t>
            </a:r>
          </a:p>
        </p:txBody>
      </p:sp>
      <p:sp>
        <p:nvSpPr>
          <p:cNvPr id="3" name="Segnaposto contenuto 2"/>
          <p:cNvSpPr>
            <a:spLocks noGrp="1"/>
          </p:cNvSpPr>
          <p:nvPr>
            <p:ph idx="1"/>
          </p:nvPr>
        </p:nvSpPr>
        <p:spPr>
          <a:xfrm>
            <a:off x="405946" y="1545710"/>
            <a:ext cx="5906077" cy="5133386"/>
          </a:xfrm>
        </p:spPr>
        <p:txBody>
          <a:bodyPr>
            <a:normAutofit lnSpcReduction="10000"/>
          </a:bodyPr>
          <a:lstStyle/>
          <a:p>
            <a:r>
              <a:rPr lang="it-IT" dirty="0"/>
              <a:t>Con l’inquinamento del suolo rischiamo la distruzione e la scomparsa di alcune specie vegetali e animali, ma anche il danneggiamento dei prodotti agricoli e dell’allevamento, con conseguenze pericolose anche per la salute dell’uomo poiché si nutre di questi alimenti.</a:t>
            </a:r>
          </a:p>
          <a:p>
            <a:r>
              <a:rPr lang="it-IT" dirty="0"/>
              <a:t>Il terreno tra l’altro è una risorsa esauribile, ma allo stesso tempo importante per l’uomo e quindi è una risorsa inestimabile e dobbiamo tenercene cura. </a:t>
            </a:r>
          </a:p>
          <a:p>
            <a:endParaRPr lang="it-IT" sz="2000"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23</a:t>
            </a:fld>
            <a:endParaRPr lang="en-US"/>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587" y="1388938"/>
            <a:ext cx="1943371" cy="26292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598" y="5133642"/>
            <a:ext cx="4248472" cy="11147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53381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799" y="285749"/>
            <a:ext cx="10058402" cy="647700"/>
          </a:xfrm>
        </p:spPr>
        <p:txBody>
          <a:bodyPr/>
          <a:lstStyle/>
          <a:p>
            <a:pPr algn="ctr"/>
            <a:r>
              <a:rPr lang="it-IT" dirty="0">
                <a:solidFill>
                  <a:schemeClr val="tx1">
                    <a:lumMod val="60000"/>
                    <a:lumOff val="40000"/>
                  </a:schemeClr>
                </a:solidFill>
                <a:latin typeface="Algerian" panose="04020705040A02060702" pitchFamily="82" charset="0"/>
              </a:rPr>
              <a:t>rimedi</a:t>
            </a:r>
          </a:p>
        </p:txBody>
      </p:sp>
      <p:sp>
        <p:nvSpPr>
          <p:cNvPr id="3" name="Segnaposto contenuto 2"/>
          <p:cNvSpPr>
            <a:spLocks noGrp="1"/>
          </p:cNvSpPr>
          <p:nvPr>
            <p:ph idx="1"/>
          </p:nvPr>
        </p:nvSpPr>
        <p:spPr>
          <a:xfrm>
            <a:off x="1066801" y="1036981"/>
            <a:ext cx="5426764" cy="4982819"/>
          </a:xfrm>
        </p:spPr>
        <p:txBody>
          <a:bodyPr>
            <a:normAutofit lnSpcReduction="10000"/>
          </a:bodyPr>
          <a:lstStyle/>
          <a:p>
            <a:pPr marL="0" indent="0">
              <a:buNone/>
            </a:pPr>
            <a:r>
              <a:rPr lang="it-IT" sz="1800" dirty="0"/>
              <a:t>Quindi visto che noi esseri umani abbiamo danneggiato il terreno, noi esseri umani dobbiamo rimediare, ma in che modo?</a:t>
            </a:r>
          </a:p>
          <a:p>
            <a:pPr lvl="0">
              <a:buFont typeface="Wingdings" panose="05000000000000000000" pitchFamily="2" charset="2"/>
              <a:buChar char="Ø"/>
            </a:pPr>
            <a:r>
              <a:rPr lang="it-IT" sz="1800" dirty="0"/>
              <a:t>Raccolta differenziata dei rifiuti</a:t>
            </a:r>
          </a:p>
          <a:p>
            <a:pPr lvl="0">
              <a:buFont typeface="Wingdings" panose="05000000000000000000" pitchFamily="2" charset="2"/>
              <a:buChar char="Ø"/>
            </a:pPr>
            <a:r>
              <a:rPr lang="it-IT" sz="1800" dirty="0"/>
              <a:t>Riciclaggio dei materiali</a:t>
            </a:r>
          </a:p>
          <a:p>
            <a:pPr lvl="0">
              <a:buFont typeface="Wingdings" panose="05000000000000000000" pitchFamily="2" charset="2"/>
              <a:buChar char="Ø"/>
            </a:pPr>
            <a:r>
              <a:rPr lang="it-IT" sz="1800" dirty="0"/>
              <a:t>Limitazione dell’uso di prodotti chimici in agricoltura    ed esclusivo uso di concimi biologici</a:t>
            </a:r>
          </a:p>
          <a:p>
            <a:pPr lvl="0">
              <a:buFont typeface="Wingdings" panose="05000000000000000000" pitchFamily="2" charset="2"/>
              <a:buChar char="Ø"/>
            </a:pPr>
            <a:r>
              <a:rPr lang="it-IT" sz="1800" dirty="0"/>
              <a:t>Leggi più severe per lo smaltimento dei rifiuti nocivi e tossici lotta all'inquinamento dell'aria e dell'acqua</a:t>
            </a:r>
          </a:p>
          <a:p>
            <a:pPr marL="285750" indent="-285750">
              <a:buFont typeface="Wingdings" panose="05000000000000000000" pitchFamily="2" charset="2"/>
              <a:buChar char="Ø"/>
            </a:pPr>
            <a:r>
              <a:rPr lang="it-IT" sz="1800" dirty="0"/>
              <a:t>Rimboschimento dei territori</a:t>
            </a:r>
          </a:p>
          <a:p>
            <a:pPr lvl="0">
              <a:buFont typeface="Wingdings" panose="05000000000000000000" pitchFamily="2" charset="2"/>
              <a:buChar char="Ø"/>
            </a:pPr>
            <a:r>
              <a:rPr lang="it-IT" sz="1800" dirty="0"/>
              <a:t>Bonifica delle aree inquinate.</a:t>
            </a:r>
          </a:p>
          <a:p>
            <a:endParaRPr lang="it-IT"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24</a:t>
            </a:fld>
            <a:endParaRPr lang="en-US"/>
          </a:p>
        </p:txBody>
      </p:sp>
      <p:pic>
        <p:nvPicPr>
          <p:cNvPr id="6" name="Immagine 5">
            <a:extLst>
              <a:ext uri="{FF2B5EF4-FFF2-40B4-BE49-F238E27FC236}">
                <a16:creationId xmlns:a16="http://schemas.microsoft.com/office/drawing/2014/main" id="{17F4D71E-7F04-4968-9762-C47908C48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26347">
            <a:off x="6447117" y="2074880"/>
            <a:ext cx="5042857" cy="28034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39010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13B2DD-6ED2-4BE9-9AFD-A3E8653C9221}"/>
              </a:ext>
            </a:extLst>
          </p:cNvPr>
          <p:cNvSpPr>
            <a:spLocks noGrp="1"/>
          </p:cNvSpPr>
          <p:nvPr>
            <p:ph type="title"/>
          </p:nvPr>
        </p:nvSpPr>
        <p:spPr/>
        <p:txBody>
          <a:bodyPr/>
          <a:lstStyle/>
          <a:p>
            <a:pPr algn="ctr"/>
            <a:r>
              <a:rPr lang="it-IT" dirty="0"/>
              <a:t>Facili Rimedi: la raccolta differenziata</a:t>
            </a:r>
          </a:p>
        </p:txBody>
      </p:sp>
    </p:spTree>
    <p:extLst>
      <p:ext uri="{BB962C8B-B14F-4D97-AF65-F5344CB8AC3E}">
        <p14:creationId xmlns:p14="http://schemas.microsoft.com/office/powerpoint/2010/main" val="1932020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5210" y="258416"/>
            <a:ext cx="10058402" cy="702365"/>
          </a:xfrm>
        </p:spPr>
        <p:txBody>
          <a:bodyPr/>
          <a:lstStyle/>
          <a:p>
            <a:pPr algn="ctr"/>
            <a:r>
              <a:rPr lang="it-IT" dirty="0">
                <a:solidFill>
                  <a:schemeClr val="tx1">
                    <a:lumMod val="60000"/>
                    <a:lumOff val="40000"/>
                  </a:schemeClr>
                </a:solidFill>
                <a:latin typeface="Algerian" panose="04020705040A02060702" pitchFamily="82" charset="0"/>
              </a:rPr>
              <a:t>La raccolta differenziata</a:t>
            </a:r>
          </a:p>
        </p:txBody>
      </p:sp>
      <p:sp>
        <p:nvSpPr>
          <p:cNvPr id="3" name="Segnaposto contenuto 2"/>
          <p:cNvSpPr>
            <a:spLocks noGrp="1"/>
          </p:cNvSpPr>
          <p:nvPr>
            <p:ph idx="1"/>
          </p:nvPr>
        </p:nvSpPr>
        <p:spPr>
          <a:xfrm>
            <a:off x="5054114" y="1126435"/>
            <a:ext cx="6069497" cy="1908215"/>
          </a:xfrm>
        </p:spPr>
        <p:txBody>
          <a:bodyPr>
            <a:noAutofit/>
          </a:bodyPr>
          <a:lstStyle/>
          <a:p>
            <a:pPr marL="0" indent="0">
              <a:buNone/>
            </a:pPr>
            <a:r>
              <a:rPr lang="it-IT" sz="2000" dirty="0"/>
              <a:t>La raccolta differenziata è importante per la nostra salute ma soprattutto per il mantenimento del nostro pianeta: la Terra.</a:t>
            </a:r>
          </a:p>
          <a:p>
            <a:pPr marL="0" indent="0">
              <a:buNone/>
            </a:pPr>
            <a:r>
              <a:rPr lang="it-IT" sz="2000" dirty="0"/>
              <a:t>Adesso tra i diversi paesi si è introdotta la raccolta differenziata «porta a porta» in cui ogni cittadino deve mettere il contenitore richiesto fuori al proprio portoncino.</a:t>
            </a:r>
          </a:p>
          <a:p>
            <a:pPr marL="0" indent="0">
              <a:buNone/>
            </a:pPr>
            <a:endParaRPr lang="it-IT" sz="2000" b="0"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26</a:t>
            </a:fld>
            <a:endParaRPr lang="en-US"/>
          </a:p>
        </p:txBody>
      </p:sp>
      <p:sp>
        <p:nvSpPr>
          <p:cNvPr id="5" name="CasellaDiTesto 4">
            <a:extLst>
              <a:ext uri="{FF2B5EF4-FFF2-40B4-BE49-F238E27FC236}">
                <a16:creationId xmlns:a16="http://schemas.microsoft.com/office/drawing/2014/main" id="{5CAD332A-0FF8-4848-94BD-68712466F92B}"/>
              </a:ext>
            </a:extLst>
          </p:cNvPr>
          <p:cNvSpPr txBox="1"/>
          <p:nvPr/>
        </p:nvSpPr>
        <p:spPr>
          <a:xfrm>
            <a:off x="1178335" y="4436097"/>
            <a:ext cx="6069496" cy="1908215"/>
          </a:xfrm>
          <a:prstGeom prst="rect">
            <a:avLst/>
          </a:prstGeom>
          <a:noFill/>
        </p:spPr>
        <p:txBody>
          <a:bodyPr wrap="square" rtlCol="0">
            <a:spAutoFit/>
          </a:bodyPr>
          <a:lstStyle/>
          <a:p>
            <a:r>
              <a:rPr lang="it-IT" sz="2000" dirty="0"/>
              <a:t>La raccolta differenziata comprende 5 contenitori: indifferenziata (contenitore nero), umido (contenitore marrone), plastica (contenitore giallo), carta &amp; cartone (contenitore blu), vetro (contenitore verde).</a:t>
            </a:r>
          </a:p>
          <a:p>
            <a:endParaRPr lang="it-IT" dirty="0"/>
          </a:p>
        </p:txBody>
      </p:sp>
      <p:pic>
        <p:nvPicPr>
          <p:cNvPr id="7" name="Immagine 6">
            <a:extLst>
              <a:ext uri="{FF2B5EF4-FFF2-40B4-BE49-F238E27FC236}">
                <a16:creationId xmlns:a16="http://schemas.microsoft.com/office/drawing/2014/main" id="{90693559-D72E-4F2F-8331-68EF40CB5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420" y="3695610"/>
            <a:ext cx="3282605" cy="2754085"/>
          </a:xfrm>
          <a:prstGeom prst="rect">
            <a:avLst/>
          </a:prstGeom>
        </p:spPr>
      </p:pic>
      <p:pic>
        <p:nvPicPr>
          <p:cNvPr id="9" name="Immagine 8">
            <a:extLst>
              <a:ext uri="{FF2B5EF4-FFF2-40B4-BE49-F238E27FC236}">
                <a16:creationId xmlns:a16="http://schemas.microsoft.com/office/drawing/2014/main" id="{8A115772-E1E2-4107-AC2F-0B636A2F7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35" y="1023745"/>
            <a:ext cx="3536604" cy="3041479"/>
          </a:xfrm>
          <a:prstGeom prst="ellipse">
            <a:avLst/>
          </a:prstGeom>
          <a:ln>
            <a:noFill/>
          </a:ln>
          <a:effectLst>
            <a:softEdge rad="112500"/>
          </a:effectLst>
        </p:spPr>
      </p:pic>
    </p:spTree>
    <p:extLst>
      <p:ext uri="{BB962C8B-B14F-4D97-AF65-F5344CB8AC3E}">
        <p14:creationId xmlns:p14="http://schemas.microsoft.com/office/powerpoint/2010/main" val="477528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E7EDC56-74F9-4B9A-987C-55DD666C3005}"/>
              </a:ext>
            </a:extLst>
          </p:cNvPr>
          <p:cNvSpPr>
            <a:spLocks noGrp="1"/>
          </p:cNvSpPr>
          <p:nvPr>
            <p:ph idx="1"/>
          </p:nvPr>
        </p:nvSpPr>
        <p:spPr>
          <a:xfrm>
            <a:off x="1065214" y="490330"/>
            <a:ext cx="10058400" cy="1643270"/>
          </a:xfrm>
        </p:spPr>
        <p:txBody>
          <a:bodyPr>
            <a:normAutofit/>
          </a:bodyPr>
          <a:lstStyle/>
          <a:p>
            <a:pPr marL="0" indent="0">
              <a:buNone/>
            </a:pPr>
            <a:r>
              <a:rPr lang="it-IT" dirty="0"/>
              <a:t>La raccolta differenziata è importante perché la plastica, carta e vetro vengono riciclati, con l’organico (ossia umido) viene prodotto il compost (fertilizzante naturale) e soltanto il secco viene smaltito perché è composto da materiali inutilizzanti.</a:t>
            </a:r>
          </a:p>
        </p:txBody>
      </p:sp>
      <p:sp>
        <p:nvSpPr>
          <p:cNvPr id="4" name="CasellaDiTesto 3">
            <a:extLst>
              <a:ext uri="{FF2B5EF4-FFF2-40B4-BE49-F238E27FC236}">
                <a16:creationId xmlns:a16="http://schemas.microsoft.com/office/drawing/2014/main" id="{7F177856-264D-4461-A453-86106988164E}"/>
              </a:ext>
            </a:extLst>
          </p:cNvPr>
          <p:cNvSpPr txBox="1"/>
          <p:nvPr/>
        </p:nvSpPr>
        <p:spPr>
          <a:xfrm>
            <a:off x="1060175" y="2305878"/>
            <a:ext cx="5181600" cy="4431983"/>
          </a:xfrm>
          <a:prstGeom prst="rect">
            <a:avLst/>
          </a:prstGeom>
          <a:noFill/>
        </p:spPr>
        <p:txBody>
          <a:bodyPr wrap="square" rtlCol="0">
            <a:spAutoFit/>
          </a:bodyPr>
          <a:lstStyle/>
          <a:p>
            <a:r>
              <a:rPr lang="it-IT" sz="2400" dirty="0"/>
              <a:t>Infatti riciclando la plastica, la carta e il vetro non solo produciamo materiali perfettamente identici, ma anche materiali completamente diversi: per esempio se ricicliamo un bottiglia di plastica ne possiamo ricavare sia un’altra identica oppure realizzare oggetti di arredo o felpe in pile. </a:t>
            </a:r>
          </a:p>
          <a:p>
            <a:endParaRPr lang="it-IT" dirty="0"/>
          </a:p>
        </p:txBody>
      </p:sp>
      <p:pic>
        <p:nvPicPr>
          <p:cNvPr id="6" name="Immagine 5">
            <a:extLst>
              <a:ext uri="{FF2B5EF4-FFF2-40B4-BE49-F238E27FC236}">
                <a16:creationId xmlns:a16="http://schemas.microsoft.com/office/drawing/2014/main" id="{20ED6B57-CFF8-484F-AA07-95D1C15DE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574" y="2305878"/>
            <a:ext cx="3684103" cy="3766995"/>
          </a:xfrm>
          <a:prstGeom prst="rect">
            <a:avLst/>
          </a:prstGeom>
        </p:spPr>
      </p:pic>
    </p:spTree>
    <p:extLst>
      <p:ext uri="{BB962C8B-B14F-4D97-AF65-F5344CB8AC3E}">
        <p14:creationId xmlns:p14="http://schemas.microsoft.com/office/powerpoint/2010/main" val="4091426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026011-94CD-4E01-B183-8227DD9E0DF3}"/>
              </a:ext>
            </a:extLst>
          </p:cNvPr>
          <p:cNvSpPr>
            <a:spLocks noGrp="1"/>
          </p:cNvSpPr>
          <p:nvPr>
            <p:ph idx="1"/>
          </p:nvPr>
        </p:nvSpPr>
        <p:spPr>
          <a:xfrm>
            <a:off x="707405" y="449828"/>
            <a:ext cx="6024699" cy="5690152"/>
          </a:xfrm>
        </p:spPr>
        <p:txBody>
          <a:bodyPr/>
          <a:lstStyle/>
          <a:p>
            <a:pPr marL="0" indent="0">
              <a:buNone/>
            </a:pPr>
            <a:r>
              <a:rPr lang="it-IT" dirty="0"/>
              <a:t>Nel caso di riciclare e produrre materiali uguali... Sapevi che produrre 1 tonnellata di carta vergine occorrono 15 alberi, 440.000 litri di acqua e 7.600 kWh di energia. Per produrre, invece una tonnellata di carta riciclata bastano 1.800 litri di acqua, 2.700 kWh e nessun albero. Con questo esempio abbiamo capito che con la raccolta differenziata, non solo non consumiamo risorse naturali (come il legno), ma evitiamo di consumare anche energia elettrica.</a:t>
            </a:r>
          </a:p>
        </p:txBody>
      </p:sp>
      <p:pic>
        <p:nvPicPr>
          <p:cNvPr id="5" name="Immagine 4">
            <a:extLst>
              <a:ext uri="{FF2B5EF4-FFF2-40B4-BE49-F238E27FC236}">
                <a16:creationId xmlns:a16="http://schemas.microsoft.com/office/drawing/2014/main" id="{26415A17-EC34-4690-9960-2CCAE7A7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98" y="1925043"/>
            <a:ext cx="5330202" cy="2739723"/>
          </a:xfrm>
          <a:prstGeom prst="rect">
            <a:avLst/>
          </a:prstGeom>
        </p:spPr>
      </p:pic>
    </p:spTree>
    <p:extLst>
      <p:ext uri="{BB962C8B-B14F-4D97-AF65-F5344CB8AC3E}">
        <p14:creationId xmlns:p14="http://schemas.microsoft.com/office/powerpoint/2010/main" val="2793410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4FCA09-7228-4861-AFFC-C390FDF0EAA3}"/>
              </a:ext>
            </a:extLst>
          </p:cNvPr>
          <p:cNvSpPr>
            <a:spLocks noGrp="1"/>
          </p:cNvSpPr>
          <p:nvPr>
            <p:ph type="title"/>
          </p:nvPr>
        </p:nvSpPr>
        <p:spPr>
          <a:xfrm>
            <a:off x="1065210" y="0"/>
            <a:ext cx="10058402" cy="647700"/>
          </a:xfrm>
        </p:spPr>
        <p:txBody>
          <a:bodyPr>
            <a:normAutofit/>
          </a:bodyPr>
          <a:lstStyle/>
          <a:p>
            <a:pPr algn="ctr"/>
            <a:r>
              <a:rPr lang="it-IT" sz="3200" dirty="0">
                <a:solidFill>
                  <a:srgbClr val="C0651A"/>
                </a:solidFill>
              </a:rPr>
              <a:t>La regola delle tre R</a:t>
            </a:r>
          </a:p>
        </p:txBody>
      </p:sp>
      <p:sp>
        <p:nvSpPr>
          <p:cNvPr id="3" name="Segnaposto contenuto 2">
            <a:extLst>
              <a:ext uri="{FF2B5EF4-FFF2-40B4-BE49-F238E27FC236}">
                <a16:creationId xmlns:a16="http://schemas.microsoft.com/office/drawing/2014/main" id="{EFDF2D00-98C0-45BD-BD14-F312CC341457}"/>
              </a:ext>
            </a:extLst>
          </p:cNvPr>
          <p:cNvSpPr>
            <a:spLocks noGrp="1"/>
          </p:cNvSpPr>
          <p:nvPr>
            <p:ph idx="1"/>
          </p:nvPr>
        </p:nvSpPr>
        <p:spPr>
          <a:xfrm>
            <a:off x="1065210" y="647700"/>
            <a:ext cx="10058400" cy="473765"/>
          </a:xfrm>
        </p:spPr>
        <p:txBody>
          <a:bodyPr/>
          <a:lstStyle/>
          <a:p>
            <a:pPr marL="0" indent="0" algn="ctr">
              <a:buNone/>
            </a:pPr>
            <a:r>
              <a:rPr lang="it-IT" dirty="0"/>
              <a:t>La regola delle tre R sarebbe: Riduco, Riuso &amp; Riciclo.</a:t>
            </a:r>
          </a:p>
        </p:txBody>
      </p:sp>
      <p:sp>
        <p:nvSpPr>
          <p:cNvPr id="4" name="CasellaDiTesto 3">
            <a:extLst>
              <a:ext uri="{FF2B5EF4-FFF2-40B4-BE49-F238E27FC236}">
                <a16:creationId xmlns:a16="http://schemas.microsoft.com/office/drawing/2014/main" id="{2D48B876-F7D6-486E-9BD5-E1243AEB8ACF}"/>
              </a:ext>
            </a:extLst>
          </p:cNvPr>
          <p:cNvSpPr txBox="1"/>
          <p:nvPr/>
        </p:nvSpPr>
        <p:spPr>
          <a:xfrm>
            <a:off x="490329" y="1104900"/>
            <a:ext cx="8234637" cy="1938992"/>
          </a:xfrm>
          <a:prstGeom prst="rect">
            <a:avLst/>
          </a:prstGeom>
          <a:noFill/>
        </p:spPr>
        <p:txBody>
          <a:bodyPr wrap="square" rtlCol="0">
            <a:spAutoFit/>
          </a:bodyPr>
          <a:lstStyle/>
          <a:p>
            <a:r>
              <a:rPr lang="it-IT" sz="2000" dirty="0"/>
              <a:t>Riduco:</a:t>
            </a:r>
          </a:p>
          <a:p>
            <a:r>
              <a:rPr lang="it-IT" sz="2000" dirty="0"/>
              <a:t>Per ridurre intendiamo ridurre la quantità di rifiuti, per cominciare acquistando i prodotti con poco imballaggio che costituiscono circa il 40% dei nostri rifiuti. Oppure comprando prodotti che sappiamo per certo di consumarli invece di sprecarli.</a:t>
            </a:r>
          </a:p>
        </p:txBody>
      </p:sp>
      <p:sp>
        <p:nvSpPr>
          <p:cNvPr id="5" name="CasellaDiTesto 4">
            <a:extLst>
              <a:ext uri="{FF2B5EF4-FFF2-40B4-BE49-F238E27FC236}">
                <a16:creationId xmlns:a16="http://schemas.microsoft.com/office/drawing/2014/main" id="{F8324CE8-33B8-48C2-A06D-4579348F0C3A}"/>
              </a:ext>
            </a:extLst>
          </p:cNvPr>
          <p:cNvSpPr txBox="1"/>
          <p:nvPr/>
        </p:nvSpPr>
        <p:spPr>
          <a:xfrm>
            <a:off x="3465443" y="3043892"/>
            <a:ext cx="8234637" cy="1631216"/>
          </a:xfrm>
          <a:prstGeom prst="rect">
            <a:avLst/>
          </a:prstGeom>
          <a:noFill/>
        </p:spPr>
        <p:txBody>
          <a:bodyPr wrap="square" rtlCol="0">
            <a:spAutoFit/>
          </a:bodyPr>
          <a:lstStyle/>
          <a:p>
            <a:r>
              <a:rPr lang="it-IT" sz="2000" dirty="0"/>
              <a:t>Riuso:</a:t>
            </a:r>
          </a:p>
          <a:p>
            <a:r>
              <a:rPr lang="it-IT" sz="2000" dirty="0"/>
              <a:t>Per riuso intendiamo il riuso degli oggetti anziché buttarli e quindi sprecarli. Possiamo per esempio riaggiustarli, utilizzarli per altre funzioni o semplicemente regalandoli a chi ne ha più bisogno.</a:t>
            </a:r>
          </a:p>
        </p:txBody>
      </p:sp>
      <p:sp>
        <p:nvSpPr>
          <p:cNvPr id="6" name="CasellaDiTesto 5">
            <a:extLst>
              <a:ext uri="{FF2B5EF4-FFF2-40B4-BE49-F238E27FC236}">
                <a16:creationId xmlns:a16="http://schemas.microsoft.com/office/drawing/2014/main" id="{033BAC23-6343-42B4-AFB0-EC9E90A92F5E}"/>
              </a:ext>
            </a:extLst>
          </p:cNvPr>
          <p:cNvSpPr txBox="1"/>
          <p:nvPr/>
        </p:nvSpPr>
        <p:spPr>
          <a:xfrm>
            <a:off x="490329" y="4737437"/>
            <a:ext cx="8234637" cy="1015663"/>
          </a:xfrm>
          <a:prstGeom prst="rect">
            <a:avLst/>
          </a:prstGeom>
          <a:noFill/>
        </p:spPr>
        <p:txBody>
          <a:bodyPr wrap="square" rtlCol="0">
            <a:spAutoFit/>
          </a:bodyPr>
          <a:lstStyle/>
          <a:p>
            <a:r>
              <a:rPr lang="it-IT" sz="2000" dirty="0"/>
              <a:t>Riciclo:</a:t>
            </a:r>
          </a:p>
          <a:p>
            <a:r>
              <a:rPr lang="it-IT" sz="2000" dirty="0"/>
              <a:t>Ovvero partecipare alla raccolta differenziata rispettando ogni regola. </a:t>
            </a:r>
          </a:p>
        </p:txBody>
      </p:sp>
    </p:spTree>
    <p:extLst>
      <p:ext uri="{BB962C8B-B14F-4D97-AF65-F5344CB8AC3E}">
        <p14:creationId xmlns:p14="http://schemas.microsoft.com/office/powerpoint/2010/main" val="653576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5530" y="885437"/>
            <a:ext cx="7520940" cy="311128"/>
          </a:xfrm>
        </p:spPr>
        <p:txBody>
          <a:bodyPr>
            <a:normAutofit fontScale="90000"/>
          </a:bodyPr>
          <a:lstStyle/>
          <a:p>
            <a:pPr algn="ctr"/>
            <a:r>
              <a:rPr lang="it-IT" dirty="0"/>
              <a:t>L’inquinamento</a:t>
            </a:r>
            <a:br>
              <a:rPr lang="it-IT" dirty="0"/>
            </a:br>
            <a:endParaRPr lang="it-IT" dirty="0"/>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4276804956"/>
              </p:ext>
            </p:extLst>
          </p:nvPr>
        </p:nvGraphicFramePr>
        <p:xfrm>
          <a:off x="1524000" y="548680"/>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54ED01-E2A0-4C1E-8E21-014B99041579}" type="slidenum">
              <a:rPr lang="en-US" smtClean="0"/>
              <a:pPr/>
              <a:t>3</a:t>
            </a:fld>
            <a:endParaRPr lang="en-US"/>
          </a:p>
        </p:txBody>
      </p:sp>
      <p:cxnSp>
        <p:nvCxnSpPr>
          <p:cNvPr id="15" name="Connettore 1 14"/>
          <p:cNvCxnSpPr/>
          <p:nvPr/>
        </p:nvCxnSpPr>
        <p:spPr>
          <a:xfrm flipV="1">
            <a:off x="6888088" y="1052736"/>
            <a:ext cx="576064" cy="3600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Connettore 1 16"/>
          <p:cNvCxnSpPr/>
          <p:nvPr/>
        </p:nvCxnSpPr>
        <p:spPr>
          <a:xfrm>
            <a:off x="6888088" y="1412776"/>
            <a:ext cx="185272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Connettore 1 18"/>
          <p:cNvCxnSpPr/>
          <p:nvPr/>
        </p:nvCxnSpPr>
        <p:spPr>
          <a:xfrm>
            <a:off x="6888088" y="1412776"/>
            <a:ext cx="504056" cy="430698"/>
          </a:xfrm>
          <a:prstGeom prst="line">
            <a:avLst/>
          </a:prstGeom>
        </p:spPr>
        <p:style>
          <a:lnRef idx="2">
            <a:schemeClr val="accent6"/>
          </a:lnRef>
          <a:fillRef idx="0">
            <a:schemeClr val="accent6"/>
          </a:fillRef>
          <a:effectRef idx="1">
            <a:schemeClr val="accent6"/>
          </a:effectRef>
          <a:fontRef idx="minor">
            <a:schemeClr val="tx1"/>
          </a:fontRef>
        </p:style>
      </p:cxnSp>
      <p:sp>
        <p:nvSpPr>
          <p:cNvPr id="20" name="Rettangolo arrotondato 19"/>
          <p:cNvSpPr/>
          <p:nvPr/>
        </p:nvSpPr>
        <p:spPr>
          <a:xfrm>
            <a:off x="7536160" y="764704"/>
            <a:ext cx="1224136" cy="46805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t-IT"/>
          </a:p>
        </p:txBody>
      </p:sp>
      <p:sp>
        <p:nvSpPr>
          <p:cNvPr id="21" name="Rettangolo arrotondato 20"/>
          <p:cNvSpPr/>
          <p:nvPr/>
        </p:nvSpPr>
        <p:spPr>
          <a:xfrm>
            <a:off x="8753409" y="1188890"/>
            <a:ext cx="1852725" cy="54006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1300" dirty="0"/>
              <a:t>Rifiuti non biodegradabili</a:t>
            </a:r>
          </a:p>
        </p:txBody>
      </p:sp>
      <p:sp>
        <p:nvSpPr>
          <p:cNvPr id="22" name="CasellaDiTesto 21"/>
          <p:cNvSpPr txBox="1"/>
          <p:nvPr/>
        </p:nvSpPr>
        <p:spPr>
          <a:xfrm>
            <a:off x="7536160" y="849246"/>
            <a:ext cx="1502479" cy="292388"/>
          </a:xfrm>
          <a:prstGeom prst="rect">
            <a:avLst/>
          </a:prstGeom>
          <a:noFill/>
        </p:spPr>
        <p:txBody>
          <a:bodyPr wrap="square" rtlCol="0">
            <a:spAutoFit/>
          </a:bodyPr>
          <a:lstStyle/>
          <a:p>
            <a:r>
              <a:rPr lang="it-IT" sz="1300" dirty="0">
                <a:solidFill>
                  <a:schemeClr val="bg1"/>
                </a:solidFill>
              </a:rPr>
              <a:t>agricoltura</a:t>
            </a:r>
          </a:p>
        </p:txBody>
      </p:sp>
      <p:sp>
        <p:nvSpPr>
          <p:cNvPr id="24" name="Rettangolo arrotondato 23"/>
          <p:cNvSpPr/>
          <p:nvPr/>
        </p:nvSpPr>
        <p:spPr>
          <a:xfrm>
            <a:off x="7391177" y="1836962"/>
            <a:ext cx="1852725" cy="54006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t-IT"/>
          </a:p>
        </p:txBody>
      </p:sp>
      <p:sp>
        <p:nvSpPr>
          <p:cNvPr id="28" name="CasellaDiTesto 27"/>
          <p:cNvSpPr txBox="1"/>
          <p:nvPr/>
        </p:nvSpPr>
        <p:spPr>
          <a:xfrm>
            <a:off x="7651971" y="1980292"/>
            <a:ext cx="2216649" cy="292388"/>
          </a:xfrm>
          <a:prstGeom prst="rect">
            <a:avLst/>
          </a:prstGeom>
          <a:noFill/>
        </p:spPr>
        <p:txBody>
          <a:bodyPr wrap="square" rtlCol="0">
            <a:spAutoFit/>
          </a:bodyPr>
          <a:lstStyle/>
          <a:p>
            <a:r>
              <a:rPr lang="it-IT" sz="1300" dirty="0">
                <a:solidFill>
                  <a:schemeClr val="bg1"/>
                </a:solidFill>
              </a:rPr>
              <a:t>disboscamento</a:t>
            </a:r>
          </a:p>
        </p:txBody>
      </p:sp>
    </p:spTree>
    <p:extLst>
      <p:ext uri="{BB962C8B-B14F-4D97-AF65-F5344CB8AC3E}">
        <p14:creationId xmlns:p14="http://schemas.microsoft.com/office/powerpoint/2010/main" val="2965708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C716A-0F32-4366-A446-F219B6B7215E}"/>
              </a:ext>
            </a:extLst>
          </p:cNvPr>
          <p:cNvSpPr>
            <a:spLocks noGrp="1"/>
          </p:cNvSpPr>
          <p:nvPr>
            <p:ph type="title"/>
          </p:nvPr>
        </p:nvSpPr>
        <p:spPr/>
        <p:txBody>
          <a:bodyPr/>
          <a:lstStyle/>
          <a:p>
            <a:pPr algn="ctr"/>
            <a:r>
              <a:rPr lang="it-IT" dirty="0"/>
              <a:t>L’inquinamento atmosferico</a:t>
            </a:r>
          </a:p>
        </p:txBody>
      </p:sp>
    </p:spTree>
    <p:extLst>
      <p:ext uri="{BB962C8B-B14F-4D97-AF65-F5344CB8AC3E}">
        <p14:creationId xmlns:p14="http://schemas.microsoft.com/office/powerpoint/2010/main" val="2487475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65212" y="1832179"/>
            <a:ext cx="6183727" cy="4416221"/>
          </a:xfrm>
        </p:spPr>
        <p:txBody>
          <a:bodyPr>
            <a:normAutofit lnSpcReduction="10000"/>
          </a:bodyPr>
          <a:lstStyle/>
          <a:p>
            <a:pPr marL="0" indent="0">
              <a:buNone/>
            </a:pPr>
            <a:r>
              <a:rPr lang="it-IT" sz="2000" dirty="0"/>
              <a:t>L’aria è una miscela di azoto (N</a:t>
            </a:r>
            <a:r>
              <a:rPr lang="it-IT" sz="2000" baseline="-25000" dirty="0"/>
              <a:t>2</a:t>
            </a:r>
            <a:r>
              <a:rPr lang="it-IT" sz="2000" dirty="0"/>
              <a:t>), ossigeno (O) e piccole quantità di diossido di carbonio (CO</a:t>
            </a:r>
            <a:r>
              <a:rPr lang="it-IT" sz="2000" baseline="-25000" dirty="0"/>
              <a:t>2</a:t>
            </a:r>
            <a:r>
              <a:rPr lang="it-IT" sz="2000" dirty="0"/>
              <a:t>), ma a causa dell’inquinamento atmosferico vi si aggiungono zolfo (S), carbonio (C), benzene (C</a:t>
            </a:r>
            <a:r>
              <a:rPr lang="it-IT" sz="2000" baseline="-25000" dirty="0"/>
              <a:t>6</a:t>
            </a:r>
            <a:r>
              <a:rPr lang="it-IT" sz="2000" dirty="0"/>
              <a:t>H</a:t>
            </a:r>
            <a:r>
              <a:rPr lang="it-IT" sz="2000" baseline="-25000" dirty="0"/>
              <a:t>6</a:t>
            </a:r>
            <a:r>
              <a:rPr lang="it-IT" sz="2000" dirty="0"/>
              <a:t>), ma soprattutto ozono troposferico (O</a:t>
            </a:r>
            <a:r>
              <a:rPr lang="it-IT" sz="2000" baseline="-25000" dirty="0"/>
              <a:t>3</a:t>
            </a:r>
            <a:r>
              <a:rPr lang="it-IT" sz="2000" dirty="0"/>
              <a:t>), biossido di azoto (NO</a:t>
            </a:r>
            <a:r>
              <a:rPr lang="it-IT" sz="2000" baseline="-25000" dirty="0"/>
              <a:t>2</a:t>
            </a:r>
            <a:r>
              <a:rPr lang="it-IT" sz="2000" dirty="0"/>
              <a:t>) e le polveri sottili (o anche dette particolato [PM]).</a:t>
            </a:r>
          </a:p>
          <a:p>
            <a:pPr marL="0" indent="0">
              <a:buNone/>
            </a:pPr>
            <a:r>
              <a:rPr lang="it-IT" sz="2000" dirty="0"/>
              <a:t>Queste ultime sostanze sono rilasciate da eventi naturali (come eruzioni vulcaniche) ma la maggior parte sono rilasciate da attività umane: industrie, mezzi di trasporto, riscaldamenti domestici e centrali termo elettriche.</a:t>
            </a:r>
          </a:p>
          <a:p>
            <a:endParaRPr lang="it-IT" sz="1800"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5</a:t>
            </a:fld>
            <a:endParaRPr lang="en-US"/>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681" y="1832180"/>
            <a:ext cx="2733675"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769" y="4455605"/>
            <a:ext cx="2586021" cy="144817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0256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tx1">
                    <a:lumMod val="60000"/>
                    <a:lumOff val="40000"/>
                  </a:schemeClr>
                </a:solidFill>
                <a:latin typeface="Algerian" panose="04020705040A02060702" pitchFamily="82" charset="0"/>
              </a:rPr>
              <a:t>Cause</a:t>
            </a:r>
          </a:p>
        </p:txBody>
      </p:sp>
      <p:sp>
        <p:nvSpPr>
          <p:cNvPr id="3" name="Segnaposto contenuto 2"/>
          <p:cNvSpPr>
            <a:spLocks noGrp="1"/>
          </p:cNvSpPr>
          <p:nvPr>
            <p:ph idx="1"/>
          </p:nvPr>
        </p:nvSpPr>
        <p:spPr>
          <a:xfrm>
            <a:off x="1065214" y="1752600"/>
            <a:ext cx="8251064" cy="1573696"/>
          </a:xfrm>
        </p:spPr>
        <p:txBody>
          <a:bodyPr>
            <a:normAutofit/>
          </a:bodyPr>
          <a:lstStyle/>
          <a:p>
            <a:pPr>
              <a:buFont typeface="Wingdings" panose="05000000000000000000" pitchFamily="2" charset="2"/>
              <a:buChar char="Ø"/>
            </a:pPr>
            <a:r>
              <a:rPr lang="it-IT" b="0" dirty="0"/>
              <a:t>Industrie (circa 20%). Sono moltissime le lavorazioni in campo industriale che quindi determinano inquinanti molto diversi tra loro in base alla lavorazione eseguita</a:t>
            </a:r>
            <a:r>
              <a:rPr lang="it-IT" dirty="0"/>
              <a:t>.</a:t>
            </a:r>
            <a:endParaRPr lang="it-IT" b="0"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6</a:t>
            </a:fld>
            <a:endParaRPr lang="en-US"/>
          </a:p>
        </p:txBody>
      </p:sp>
      <p:pic>
        <p:nvPicPr>
          <p:cNvPr id="6" name="Immagine 5">
            <a:extLst>
              <a:ext uri="{FF2B5EF4-FFF2-40B4-BE49-F238E27FC236}">
                <a16:creationId xmlns:a16="http://schemas.microsoft.com/office/drawing/2014/main" id="{F51975CC-D940-4F39-AF2F-A709F3CDD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278" y="1543050"/>
            <a:ext cx="2668036" cy="19155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a:extLst>
              <a:ext uri="{FF2B5EF4-FFF2-40B4-BE49-F238E27FC236}">
                <a16:creationId xmlns:a16="http://schemas.microsoft.com/office/drawing/2014/main" id="{753F7419-5E81-4D98-87F3-5BA1219DFAE5}"/>
              </a:ext>
            </a:extLst>
          </p:cNvPr>
          <p:cNvSpPr txBox="1"/>
          <p:nvPr/>
        </p:nvSpPr>
        <p:spPr>
          <a:xfrm>
            <a:off x="4589601" y="3813313"/>
            <a:ext cx="7394713" cy="2585323"/>
          </a:xfrm>
          <a:prstGeom prst="rect">
            <a:avLst/>
          </a:prstGeom>
          <a:noFill/>
        </p:spPr>
        <p:txBody>
          <a:bodyPr wrap="square" rtlCol="0">
            <a:spAutoFit/>
          </a:bodyPr>
          <a:lstStyle/>
          <a:p>
            <a:pPr marL="342900" indent="-342900">
              <a:buFont typeface="Wingdings" panose="05000000000000000000" pitchFamily="2" charset="2"/>
              <a:buChar char="Ø"/>
            </a:pPr>
            <a:r>
              <a:rPr lang="it-IT" sz="2400" dirty="0"/>
              <a:t>Mezzi di trasporto (circa 25%). Anch’essi occupano una gran percentuale delle cause dell’inquinamento. Essenzialmente le emissioni provocate dal traffico dei veicoli dipendono dal tipo di combustibile, dal tipo di veicolo e dalla sua vetustà.</a:t>
            </a:r>
          </a:p>
          <a:p>
            <a:endParaRPr lang="it-IT" dirty="0"/>
          </a:p>
        </p:txBody>
      </p:sp>
      <p:pic>
        <p:nvPicPr>
          <p:cNvPr id="9" name="Immagine 8">
            <a:extLst>
              <a:ext uri="{FF2B5EF4-FFF2-40B4-BE49-F238E27FC236}">
                <a16:creationId xmlns:a16="http://schemas.microsoft.com/office/drawing/2014/main" id="{8C572057-5CEF-4835-BFE1-C615397AB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3813313"/>
            <a:ext cx="3141604" cy="20618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51551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E93079B-4197-4C30-A16E-B17292C8A9D1}"/>
              </a:ext>
            </a:extLst>
          </p:cNvPr>
          <p:cNvSpPr>
            <a:spLocks noGrp="1"/>
          </p:cNvSpPr>
          <p:nvPr>
            <p:ph idx="1"/>
          </p:nvPr>
        </p:nvSpPr>
        <p:spPr>
          <a:xfrm>
            <a:off x="1065214" y="463826"/>
            <a:ext cx="6634299" cy="2965174"/>
          </a:xfrm>
        </p:spPr>
        <p:txBody>
          <a:bodyPr/>
          <a:lstStyle/>
          <a:p>
            <a:pPr>
              <a:buFont typeface="Wingdings" panose="05000000000000000000" pitchFamily="2" charset="2"/>
              <a:buChar char="Ø"/>
            </a:pPr>
            <a:r>
              <a:rPr lang="it-IT" dirty="0"/>
              <a:t>Centrali termoelettriche (circa 40%). Tutte le centrali termoelettriche sono tenute a controllare le loro emissioni, questo è particolarmente rilevante per centrali di grandi dimensioni nelle quali si ha un'importante sezione di abbattimento degli inquinanti.</a:t>
            </a:r>
          </a:p>
        </p:txBody>
      </p:sp>
      <p:pic>
        <p:nvPicPr>
          <p:cNvPr id="5" name="Immagine 4">
            <a:extLst>
              <a:ext uri="{FF2B5EF4-FFF2-40B4-BE49-F238E27FC236}">
                <a16:creationId xmlns:a16="http://schemas.microsoft.com/office/drawing/2014/main" id="{15F4026B-E879-4562-AD5E-92FDFBF4F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216" y="811420"/>
            <a:ext cx="2773570" cy="19596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a:extLst>
              <a:ext uri="{FF2B5EF4-FFF2-40B4-BE49-F238E27FC236}">
                <a16:creationId xmlns:a16="http://schemas.microsoft.com/office/drawing/2014/main" id="{A09FA182-36EF-46B8-899B-89A101CA8577}"/>
              </a:ext>
            </a:extLst>
          </p:cNvPr>
          <p:cNvSpPr txBox="1"/>
          <p:nvPr/>
        </p:nvSpPr>
        <p:spPr>
          <a:xfrm>
            <a:off x="4200939" y="3776870"/>
            <a:ext cx="6824870" cy="2308324"/>
          </a:xfrm>
          <a:prstGeom prst="rect">
            <a:avLst/>
          </a:prstGeom>
          <a:noFill/>
        </p:spPr>
        <p:txBody>
          <a:bodyPr wrap="square" rtlCol="0">
            <a:spAutoFit/>
          </a:bodyPr>
          <a:lstStyle/>
          <a:p>
            <a:pPr marL="285750" indent="-285750">
              <a:buFont typeface="Wingdings" panose="05000000000000000000" pitchFamily="2" charset="2"/>
              <a:buChar char="Ø"/>
            </a:pPr>
            <a:r>
              <a:rPr lang="it-IT" sz="2400" dirty="0"/>
              <a:t>Riscaldamenti domestici (circa 15%). Anche qui gli inquinanti emessi dipendono essenzialmente dal combustibile utilizzato, dalla tipologia di riscaldamento, dalla vetustà e dalla manutenzione.</a:t>
            </a:r>
          </a:p>
        </p:txBody>
      </p:sp>
      <p:pic>
        <p:nvPicPr>
          <p:cNvPr id="8" name="Immagine 7">
            <a:extLst>
              <a:ext uri="{FF2B5EF4-FFF2-40B4-BE49-F238E27FC236}">
                <a16:creationId xmlns:a16="http://schemas.microsoft.com/office/drawing/2014/main" id="{124FE163-37E6-4434-937E-56C223D47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4" y="3528391"/>
            <a:ext cx="4143789" cy="2425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41065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1584" y="404664"/>
            <a:ext cx="7520940" cy="548640"/>
          </a:xfrm>
        </p:spPr>
        <p:txBody>
          <a:bodyPr>
            <a:normAutofit fontScale="90000"/>
          </a:bodyPr>
          <a:lstStyle/>
          <a:p>
            <a:pPr algn="ctr"/>
            <a:r>
              <a:rPr lang="it-IT" dirty="0">
                <a:solidFill>
                  <a:schemeClr val="tx1">
                    <a:lumMod val="60000"/>
                    <a:lumOff val="40000"/>
                  </a:schemeClr>
                </a:solidFill>
                <a:latin typeface="Algerian" panose="04020705040A02060702" pitchFamily="82" charset="0"/>
              </a:rPr>
              <a:t>Conseguenze</a:t>
            </a:r>
          </a:p>
        </p:txBody>
      </p:sp>
      <p:sp>
        <p:nvSpPr>
          <p:cNvPr id="3" name="Segnaposto contenuto 2"/>
          <p:cNvSpPr>
            <a:spLocks noGrp="1"/>
          </p:cNvSpPr>
          <p:nvPr>
            <p:ph idx="1"/>
          </p:nvPr>
        </p:nvSpPr>
        <p:spPr>
          <a:xfrm>
            <a:off x="725035" y="1576115"/>
            <a:ext cx="6093014" cy="4672286"/>
          </a:xfrm>
        </p:spPr>
        <p:txBody>
          <a:bodyPr>
            <a:normAutofit fontScale="40000" lnSpcReduction="20000"/>
          </a:bodyPr>
          <a:lstStyle/>
          <a:p>
            <a:pPr marL="285750" indent="-285750">
              <a:buFont typeface="Wingdings" panose="05000000000000000000" pitchFamily="2" charset="2"/>
              <a:buChar char="Ø"/>
            </a:pPr>
            <a:r>
              <a:rPr lang="it-IT" sz="4500" b="0" dirty="0"/>
              <a:t>Le polveri sottili, tendono a stratificarsi al livello del suolo e risultano ancor più pericolosi per la salute dell’uomo perché penetrano nelle vie respiratorie.</a:t>
            </a:r>
          </a:p>
          <a:p>
            <a:pPr marL="285750" indent="-285750">
              <a:buFont typeface="Wingdings" panose="05000000000000000000" pitchFamily="2" charset="2"/>
              <a:buChar char="Ø"/>
            </a:pPr>
            <a:r>
              <a:rPr lang="it-IT" sz="4500" b="0" dirty="0"/>
              <a:t>Molti di questi inquinanti, essendo più pesanti dell’aria tendono a stratificarsi a basse quote e formare una cappa di smog che avvolge le città, soprattutto nei mesi invernali con effetti dannosi per la salute.</a:t>
            </a:r>
          </a:p>
          <a:p>
            <a:pPr marL="285750" indent="-285750">
              <a:buFont typeface="Wingdings" panose="05000000000000000000" pitchFamily="2" charset="2"/>
              <a:buChar char="Ø"/>
            </a:pPr>
            <a:r>
              <a:rPr lang="it-IT" sz="4500" b="0" dirty="0"/>
              <a:t>Gli inquinanti presenti nell’aria possono anche essere trasportati dal vento anche lontani dalla loro fonte, unirsi all’acqua presente nelle nuvole e cadere a terra assieme le precipitazioni: sono le piogge acide che causano gravi danni alle foreste e alla vegetazione e arrivano a corrodere monumenti ed edifici.</a:t>
            </a:r>
          </a:p>
          <a:p>
            <a:pPr marL="0" indent="0"/>
            <a:endParaRPr lang="it-IT" sz="4500" b="0" dirty="0"/>
          </a:p>
          <a:p>
            <a:pPr marL="285750" indent="-285750">
              <a:buFont typeface="Wingdings" panose="05000000000000000000" pitchFamily="2" charset="2"/>
              <a:buChar char="Ø"/>
            </a:pPr>
            <a:endParaRPr lang="it-IT"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8</a:t>
            </a:fld>
            <a:endParaRPr lang="en-US"/>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5454">
            <a:off x="7377952" y="862008"/>
            <a:ext cx="2142320" cy="14282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08" y="2437656"/>
            <a:ext cx="2423457" cy="1613190"/>
          </a:xfrm>
          <a:prstGeom prst="ellipse">
            <a:avLst/>
          </a:prstGeom>
          <a:ln>
            <a:noFill/>
          </a:ln>
          <a:effectLst>
            <a:softEdge rad="112500"/>
          </a:effec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466" y="4538057"/>
            <a:ext cx="2128058" cy="15960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28864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chemeClr val="tx1">
                    <a:lumMod val="60000"/>
                    <a:lumOff val="40000"/>
                  </a:schemeClr>
                </a:solidFill>
                <a:latin typeface="Algerian" panose="04020705040A02060702" pitchFamily="82" charset="0"/>
              </a:rPr>
              <a:t>Conseguenze disastrose</a:t>
            </a:r>
          </a:p>
        </p:txBody>
      </p:sp>
      <p:sp>
        <p:nvSpPr>
          <p:cNvPr id="3" name="Segnaposto contenuto 2"/>
          <p:cNvSpPr>
            <a:spLocks noGrp="1"/>
          </p:cNvSpPr>
          <p:nvPr>
            <p:ph idx="1"/>
          </p:nvPr>
        </p:nvSpPr>
        <p:spPr>
          <a:xfrm>
            <a:off x="906799" y="2187305"/>
            <a:ext cx="6302383" cy="4061095"/>
          </a:xfrm>
        </p:spPr>
        <p:txBody>
          <a:bodyPr>
            <a:normAutofit/>
          </a:bodyPr>
          <a:lstStyle/>
          <a:p>
            <a:pPr marL="0" indent="0" algn="ctr">
              <a:buNone/>
            </a:pPr>
            <a:r>
              <a:rPr lang="it-IT" dirty="0">
                <a:effectLst>
                  <a:outerShdw blurRad="38100" dist="38100" dir="2700000" algn="tl">
                    <a:srgbClr val="000000">
                      <a:alpha val="43137"/>
                    </a:srgbClr>
                  </a:outerShdw>
                </a:effectLst>
              </a:rPr>
              <a:t>I morti nell’Unione Europea</a:t>
            </a:r>
          </a:p>
          <a:p>
            <a:pPr marL="0" indent="0">
              <a:buNone/>
            </a:pPr>
            <a:r>
              <a:rPr lang="it-IT" dirty="0"/>
              <a:t>L’inquinamento atmosferico molto pericoloso, infatti, secondo uno studio dell’Agenzia Ambientale Europea, ogni anno nell’Unione Europea, ci sono circa 487.600 morti, precisamente 399.000 per le polveri sottili, 75.000 per il biossido di azoto e 13.600 per l’ozono troposferico.</a:t>
            </a:r>
          </a:p>
          <a:p>
            <a:endParaRPr lang="it-IT" sz="1800" dirty="0"/>
          </a:p>
        </p:txBody>
      </p:sp>
      <p:sp>
        <p:nvSpPr>
          <p:cNvPr id="4" name="Segnaposto numero diapositiva 3"/>
          <p:cNvSpPr>
            <a:spLocks noGrp="1"/>
          </p:cNvSpPr>
          <p:nvPr>
            <p:ph type="sldNum" sz="quarter" idx="12"/>
          </p:nvPr>
        </p:nvSpPr>
        <p:spPr/>
        <p:txBody>
          <a:bodyPr/>
          <a:lstStyle/>
          <a:p>
            <a:fld id="{2754ED01-E2A0-4C1E-8E21-014B99041579}" type="slidenum">
              <a:rPr lang="en-US" smtClean="0"/>
              <a:pPr/>
              <a:t>9</a:t>
            </a:fld>
            <a:endParaRPr lang="en-US"/>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255" y="2652734"/>
            <a:ext cx="3600400" cy="2024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00291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0_TF03431377.potx" id="{4A9228DC-24B8-4FB6-B608-D7A41AA068FF}" vid="{DD4AB564-C0F8-40A4-819D-C47843D8BB03}"/>
    </a:ext>
  </a:extLst>
</a:theme>
</file>

<file path=ppt/theme/theme2.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a tema naturale, modello con paesaggio illustrato (widescreen)</Template>
  <TotalTime>234</TotalTime>
  <Words>1971</Words>
  <Application>Microsoft Office PowerPoint</Application>
  <PresentationFormat>Widescreen</PresentationFormat>
  <Paragraphs>101</Paragraphs>
  <Slides>29</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Algerian</vt:lpstr>
      <vt:lpstr>Arial</vt:lpstr>
      <vt:lpstr>Segoe Print</vt:lpstr>
      <vt:lpstr>Wingdings</vt:lpstr>
      <vt:lpstr>Illustrazione natura 16x9</vt:lpstr>
      <vt:lpstr>L‘inquinamento</vt:lpstr>
      <vt:lpstr>L’inquinamento</vt:lpstr>
      <vt:lpstr>L’inquinamento </vt:lpstr>
      <vt:lpstr>L’inquinamento atmosferico</vt:lpstr>
      <vt:lpstr>Presentazione standard di PowerPoint</vt:lpstr>
      <vt:lpstr>Cause</vt:lpstr>
      <vt:lpstr>Presentazione standard di PowerPoint</vt:lpstr>
      <vt:lpstr>Conseguenze</vt:lpstr>
      <vt:lpstr>Conseguenze disastrose</vt:lpstr>
      <vt:lpstr>Il buco dell’ozono</vt:lpstr>
      <vt:lpstr>L’inquinamento idrico</vt:lpstr>
      <vt:lpstr>Presentazione standard di PowerPoint</vt:lpstr>
      <vt:lpstr>Cause</vt:lpstr>
      <vt:lpstr>Presentazione standard di PowerPoint</vt:lpstr>
      <vt:lpstr>Presentazione standard di PowerPoint</vt:lpstr>
      <vt:lpstr>Presentazione standard di PowerPoint</vt:lpstr>
      <vt:lpstr>Conseguenze</vt:lpstr>
      <vt:lpstr>L’inquinamento del suolo</vt:lpstr>
      <vt:lpstr>Presentazione standard di PowerPoint</vt:lpstr>
      <vt:lpstr>Cause</vt:lpstr>
      <vt:lpstr>Presentazione standard di PowerPoint</vt:lpstr>
      <vt:lpstr>Presentazione standard di PowerPoint</vt:lpstr>
      <vt:lpstr>conseguenze</vt:lpstr>
      <vt:lpstr>rimedi</vt:lpstr>
      <vt:lpstr>Facili Rimedi: la raccolta differenziata</vt:lpstr>
      <vt:lpstr>La raccolta differenziata</vt:lpstr>
      <vt:lpstr>Presentazione standard di PowerPoint</vt:lpstr>
      <vt:lpstr>Presentazione standard di PowerPoint</vt:lpstr>
      <vt:lpstr>La regola delle tre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L‘inquinamento</dc:title>
  <dc:creator>Giusy</dc:creator>
  <cp:lastModifiedBy>Giusy</cp:lastModifiedBy>
  <cp:revision>21</cp:revision>
  <dcterms:created xsi:type="dcterms:W3CDTF">2019-01-27T15:06:02Z</dcterms:created>
  <dcterms:modified xsi:type="dcterms:W3CDTF">2019-08-20T09:10:47Z</dcterms:modified>
</cp:coreProperties>
</file>